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376" r:id="rId3"/>
    <p:sldId id="369" r:id="rId4"/>
    <p:sldId id="377" r:id="rId5"/>
    <p:sldId id="378" r:id="rId6"/>
    <p:sldId id="379" r:id="rId7"/>
    <p:sldId id="380" r:id="rId8"/>
    <p:sldId id="381" r:id="rId9"/>
    <p:sldId id="382" r:id="rId10"/>
    <p:sldId id="386" r:id="rId11"/>
    <p:sldId id="387" r:id="rId12"/>
    <p:sldId id="383" r:id="rId13"/>
    <p:sldId id="384" r:id="rId14"/>
    <p:sldId id="385" r:id="rId15"/>
    <p:sldId id="388" r:id="rId16"/>
    <p:sldId id="389" r:id="rId17"/>
    <p:sldId id="3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icholas Wrigh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8581" autoAdjust="0"/>
    <p:restoredTop sz="81924" autoAdjust="0"/>
  </p:normalViewPr>
  <p:slideViewPr>
    <p:cSldViewPr snapToGrid="0" snapToObjects="1" showGuides="1">
      <p:cViewPr>
        <p:scale>
          <a:sx n="100" d="100"/>
          <a:sy n="100" d="100"/>
        </p:scale>
        <p:origin x="-1888" y="-824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9/9/14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now the Project Directory gets created automatically. Future</a:t>
            </a:r>
            <a:r>
              <a:rPr lang="en-US" baseline="0" dirty="0" smtClean="0"/>
              <a:t> enhancements will include a vetting process prior to provisioning.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September 9, 2014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499" y="5029200"/>
            <a:ext cx="2146301" cy="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156" y="1107627"/>
            <a:ext cx="5535344" cy="2829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2600" y="4508500"/>
            <a:ext cx="3338316" cy="1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4764681"/>
            <a:ext cx="4214812" cy="1756215"/>
          </a:xfrm>
        </p:spPr>
        <p:txBody>
          <a:bodyPr>
            <a:normAutofit/>
          </a:bodyPr>
          <a:lstStyle/>
          <a:p>
            <a:r>
              <a:rPr lang="en-US" dirty="0" smtClean="0"/>
              <a:t>Clayton Bagwell</a:t>
            </a:r>
            <a:br>
              <a:rPr lang="en-US" dirty="0" smtClean="0"/>
            </a:br>
            <a:r>
              <a:rPr lang="en-US" sz="2000" dirty="0" smtClean="0"/>
              <a:t>NIM Team / Account Support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/>
              <a:t>Oakland Scientific Facility</a:t>
            </a:r>
            <a:br>
              <a:rPr lang="en-US" sz="1800" dirty="0" smtClean="0"/>
            </a:br>
            <a:r>
              <a:rPr lang="en-US" sz="1800" dirty="0" smtClean="0"/>
              <a:t>Sept. 10, 2014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</a:t>
            </a:r>
            <a:r>
              <a:rPr lang="en-US" dirty="0" smtClean="0"/>
              <a:t> Provisioning </a:t>
            </a:r>
            <a:r>
              <a:rPr lang="en-US" dirty="0" smtClean="0"/>
              <a:t>and Management of</a:t>
            </a:r>
            <a:r>
              <a:rPr lang="en-US" dirty="0" smtClean="0"/>
              <a:t> </a:t>
            </a:r>
            <a:r>
              <a:rPr lang="en-US" dirty="0" smtClean="0"/>
              <a:t>NGF</a:t>
            </a:r>
            <a:r>
              <a:rPr lang="en-US" dirty="0" smtClean="0"/>
              <a:t> </a:t>
            </a:r>
            <a:r>
              <a:rPr lang="en-US" dirty="0" smtClean="0"/>
              <a:t>via</a:t>
            </a:r>
            <a:r>
              <a:rPr lang="en-US" dirty="0" smtClean="0"/>
              <a:t> </a:t>
            </a:r>
            <a:r>
              <a:rPr lang="en-US" dirty="0" smtClean="0"/>
              <a:t>NIM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09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Projdir</a:t>
            </a:r>
            <a:r>
              <a:rPr lang="en-US" dirty="0" smtClean="0"/>
              <a:t> Usage from the Project Info Page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Project_Info_Projdir_Us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301496"/>
            <a:ext cx="8305800" cy="4255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Custom Project Directory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Projdir_Request_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42" y="2241256"/>
            <a:ext cx="8369300" cy="23754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User Quota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NIM_Search_me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498600"/>
            <a:ext cx="46482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Quota and Usage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User_Quota-Usage_inf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786317"/>
            <a:ext cx="8267700" cy="32853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User Quotas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Modifying_User_Quot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114" y="1511300"/>
            <a:ext cx="3567430" cy="46486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User Quotas Using </a:t>
            </a:r>
            <a:r>
              <a:rPr lang="en-US" dirty="0" err="1" smtClean="0"/>
              <a:t>Myquota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MyQuota_Outp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800350"/>
            <a:ext cx="80010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42" y="1079500"/>
            <a:ext cx="6819032" cy="13589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 &amp; A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4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“Old” Way of Processing NGF Changes</a:t>
            </a:r>
            <a:endParaRPr lang="en-US" dirty="0"/>
          </a:p>
        </p:txBody>
      </p:sp>
      <p:pic>
        <p:nvPicPr>
          <p:cNvPr id="5" name="Content Placeholder 4" descr="Person_silhouette_ic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179" r="-35179"/>
          <a:stretch>
            <a:fillRect/>
          </a:stretch>
        </p:blipFill>
        <p:spPr>
          <a:xfrm>
            <a:off x="4116656" y="1295400"/>
            <a:ext cx="1215860" cy="7137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6656" y="2114034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NERSC User</a:t>
            </a:r>
          </a:p>
        </p:txBody>
      </p:sp>
      <p:pic>
        <p:nvPicPr>
          <p:cNvPr id="7" name="Picture 6" descr="Frustrated_Per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2622550"/>
            <a:ext cx="1028700" cy="111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886200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USG</a:t>
            </a:r>
          </a:p>
          <a:p>
            <a:pPr algn="ctr"/>
            <a:r>
              <a:rPr lang="en-US" dirty="0" smtClean="0"/>
              <a:t>Consultant</a:t>
            </a:r>
            <a:endParaRPr lang="en-US" dirty="0" smtClean="0"/>
          </a:p>
        </p:txBody>
      </p:sp>
      <p:pic>
        <p:nvPicPr>
          <p:cNvPr id="9" name="Picture 8" descr="File_system_icon_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856" y="4635255"/>
            <a:ext cx="1155700" cy="115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142" y="5790955"/>
            <a:ext cx="13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NGF</a:t>
            </a:r>
          </a:p>
          <a:p>
            <a:pPr algn="ctr"/>
            <a:r>
              <a:rPr lang="en-US" dirty="0" smtClean="0"/>
              <a:t>File System</a:t>
            </a:r>
            <a:endParaRPr lang="en-US" dirty="0" smtClean="0"/>
          </a:p>
        </p:txBody>
      </p:sp>
      <p:pic>
        <p:nvPicPr>
          <p:cNvPr id="11" name="Picture 10" descr="People_3D_ic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74" y="2724150"/>
            <a:ext cx="1009650" cy="1009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7700" y="3733800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 Systems Group</a:t>
            </a:r>
            <a:endParaRPr lang="en-US" dirty="0" smtClean="0"/>
          </a:p>
        </p:txBody>
      </p:sp>
      <p:pic>
        <p:nvPicPr>
          <p:cNvPr id="13" name="Picture 12" descr="Service_Now_ic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302" y="2724150"/>
            <a:ext cx="1175214" cy="1175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53156" y="401079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 Now</a:t>
            </a:r>
            <a:endParaRPr lang="en-US" dirty="0" smtClean="0"/>
          </a:p>
        </p:txBody>
      </p:sp>
      <p:sp>
        <p:nvSpPr>
          <p:cNvPr id="19" name="Left-Up Arrow 18"/>
          <p:cNvSpPr/>
          <p:nvPr/>
        </p:nvSpPr>
        <p:spPr>
          <a:xfrm flipH="1" flipV="1">
            <a:off x="1277614" y="1406266"/>
            <a:ext cx="2879683" cy="1063883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2197100" y="3149600"/>
            <a:ext cx="1663700" cy="431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5475556" y="3149600"/>
            <a:ext cx="1663700" cy="431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flipH="1" flipV="1">
            <a:off x="5733586" y="4532531"/>
            <a:ext cx="2131124" cy="940678"/>
          </a:xfrm>
          <a:prstGeom prst="bentArrow">
            <a:avLst>
              <a:gd name="adj1" fmla="val 23538"/>
              <a:gd name="adj2" fmla="val 2968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3899364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 Time:</a:t>
            </a:r>
          </a:p>
          <a:p>
            <a:pPr algn="ctr"/>
            <a:r>
              <a:rPr lang="en-US" dirty="0" smtClean="0"/>
              <a:t>???</a:t>
            </a:r>
            <a:endParaRPr lang="en-US" dirty="0" smtClean="0"/>
          </a:p>
        </p:txBody>
      </p:sp>
      <p:pic>
        <p:nvPicPr>
          <p:cNvPr id="25" name="Picture 24" descr="Two_People_ic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256" y="1325461"/>
            <a:ext cx="887144" cy="7885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07200" y="211403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 Support</a:t>
            </a:r>
            <a:endParaRPr lang="en-US" dirty="0" smtClean="0"/>
          </a:p>
        </p:txBody>
      </p:sp>
      <p:sp>
        <p:nvSpPr>
          <p:cNvPr id="27" name="Left-Up Arrow 26"/>
          <p:cNvSpPr/>
          <p:nvPr/>
        </p:nvSpPr>
        <p:spPr>
          <a:xfrm flipH="1" flipV="1">
            <a:off x="5475556" y="1523997"/>
            <a:ext cx="1522144" cy="1371601"/>
          </a:xfrm>
          <a:prstGeom prst="leftUpArrow">
            <a:avLst>
              <a:gd name="adj1" fmla="val 17592"/>
              <a:gd name="adj2" fmla="val 16667"/>
              <a:gd name="adj3" fmla="val 27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5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“New” Way of Processing NGF Changes</a:t>
            </a:r>
            <a:endParaRPr lang="en-US" dirty="0"/>
          </a:p>
        </p:txBody>
      </p:sp>
      <p:pic>
        <p:nvPicPr>
          <p:cNvPr id="5" name="Content Placeholder 4" descr="Person_silhouette_icon.jpg"/>
          <p:cNvPicPr>
            <a:picLocks noChangeAspect="1"/>
          </p:cNvPicPr>
          <p:nvPr/>
        </p:nvPicPr>
        <p:blipFill>
          <a:blip r:embed="rId2"/>
          <a:srcRect l="-35179" r="-35179"/>
          <a:stretch>
            <a:fillRect/>
          </a:stretch>
        </p:blipFill>
        <p:spPr>
          <a:xfrm>
            <a:off x="4116656" y="1295400"/>
            <a:ext cx="1215860" cy="713708"/>
          </a:xfrm>
          <a:prstGeom prst="rect">
            <a:avLst/>
          </a:prstGeom>
        </p:spPr>
      </p:pic>
      <p:pic>
        <p:nvPicPr>
          <p:cNvPr id="6" name="Picture 5" descr="File_system_icon_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856" y="4635255"/>
            <a:ext cx="1155700" cy="1155700"/>
          </a:xfrm>
          <a:prstGeom prst="rect">
            <a:avLst/>
          </a:prstGeom>
        </p:spPr>
      </p:pic>
      <p:sp>
        <p:nvSpPr>
          <p:cNvPr id="7" name="Left-Up Arrow 6"/>
          <p:cNvSpPr/>
          <p:nvPr/>
        </p:nvSpPr>
        <p:spPr>
          <a:xfrm flipH="1" flipV="1">
            <a:off x="1277614" y="1406266"/>
            <a:ext cx="2879683" cy="1063883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2373416" y="3149600"/>
            <a:ext cx="1630424" cy="431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appy_Person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2489200"/>
            <a:ext cx="1636816" cy="132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886200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USG</a:t>
            </a:r>
          </a:p>
          <a:p>
            <a:pPr algn="ctr"/>
            <a:r>
              <a:rPr lang="en-US" dirty="0" smtClean="0"/>
              <a:t>Consultant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19856" y="5790955"/>
            <a:ext cx="13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NGF</a:t>
            </a:r>
          </a:p>
          <a:p>
            <a:pPr algn="ctr"/>
            <a:r>
              <a:rPr lang="en-US" dirty="0" smtClean="0"/>
              <a:t>File System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3899364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Wait Time:</a:t>
            </a:r>
          </a:p>
          <a:p>
            <a:pPr algn="ctr"/>
            <a:r>
              <a:rPr lang="en-US" dirty="0" smtClean="0"/>
              <a:t>10 Minutes</a:t>
            </a:r>
            <a:endParaRPr lang="en-US" dirty="0" smtClean="0"/>
          </a:p>
        </p:txBody>
      </p:sp>
      <p:pic>
        <p:nvPicPr>
          <p:cNvPr id="13" name="Picture 12" descr="DB_ic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840" y="2597150"/>
            <a:ext cx="1471716" cy="1302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7449" y="3899364"/>
            <a:ext cx="88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NIM</a:t>
            </a:r>
            <a:endParaRPr lang="en-US" dirty="0" smtClean="0"/>
          </a:p>
        </p:txBody>
      </p:sp>
      <p:pic>
        <p:nvPicPr>
          <p:cNvPr id="15" name="Picture 14" descr="Application_ic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374" y="2581974"/>
            <a:ext cx="1228026" cy="1228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97700" y="3899364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NGF Tool</a:t>
            </a:r>
            <a:endParaRPr lang="en-US" dirty="0" smtClean="0"/>
          </a:p>
        </p:txBody>
      </p:sp>
      <p:sp>
        <p:nvSpPr>
          <p:cNvPr id="17" name="Left-Right Arrow 16"/>
          <p:cNvSpPr/>
          <p:nvPr/>
        </p:nvSpPr>
        <p:spPr>
          <a:xfrm>
            <a:off x="5475556" y="3149600"/>
            <a:ext cx="1663700" cy="431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Up Arrow 18"/>
          <p:cNvSpPr/>
          <p:nvPr/>
        </p:nvSpPr>
        <p:spPr>
          <a:xfrm>
            <a:off x="5736993" y="4532531"/>
            <a:ext cx="2352907" cy="1052603"/>
          </a:xfrm>
          <a:prstGeom prst="leftUpArrow">
            <a:avLst>
              <a:gd name="adj1" fmla="val 22612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16656" y="2114034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NERSC User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89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 for users to see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Users_view_of_Projdir_us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257437"/>
            <a:ext cx="8355131" cy="4571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Consultants see: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Consultant_view_of_Projdir_us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535124"/>
            <a:ext cx="8572500" cy="37877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Project Directory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NIM_Search_me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295400"/>
            <a:ext cx="46482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Directory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Searching_for_Project_Directo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739698"/>
            <a:ext cx="8483600" cy="33786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Project Directory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Editing_Projdir_Info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90" y="1323730"/>
            <a:ext cx="3003166" cy="4619870"/>
          </a:xfrm>
          <a:prstGeom prst="rect">
            <a:avLst/>
          </a:prstGeom>
        </p:spPr>
      </p:pic>
      <p:pic>
        <p:nvPicPr>
          <p:cNvPr id="6" name="Picture 5" descr="Editing_Projdir_Inf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864" y="1323730"/>
            <a:ext cx="2996736" cy="461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</a:t>
            </a:r>
            <a:r>
              <a:rPr lang="en-US" dirty="0" err="1" smtClean="0"/>
              <a:t>Inode</a:t>
            </a:r>
            <a:r>
              <a:rPr lang="en-US" dirty="0" smtClean="0"/>
              <a:t> Quota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4" name="Picture 3" descr="Changing_Inode_Quo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430314"/>
            <a:ext cx="8039100" cy="1442524"/>
          </a:xfrm>
          <a:prstGeom prst="rect">
            <a:avLst/>
          </a:prstGeom>
        </p:spPr>
      </p:pic>
      <p:pic>
        <p:nvPicPr>
          <p:cNvPr id="7" name="Picture 6" descr="Prjquota_outp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2872838"/>
            <a:ext cx="7226300" cy="1282700"/>
          </a:xfrm>
          <a:prstGeom prst="rect">
            <a:avLst/>
          </a:prstGeom>
        </p:spPr>
      </p:pic>
      <p:pic>
        <p:nvPicPr>
          <p:cNvPr id="8" name="Picture 7" descr="Prjquota_updated_outp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0" y="4622800"/>
            <a:ext cx="7226300" cy="129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RSC40Templat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NERSC40Template.pptx</Template>
  <TotalTime>11542</TotalTime>
  <Words>212</Words>
  <Application>Microsoft Macintosh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NERSC40Template</vt:lpstr>
      <vt:lpstr>Clayton Bagwell NIM Team / Account Support  Oakland Scientific Facility Sept. 10, 2014</vt:lpstr>
      <vt:lpstr>The “Old” Way of Processing NGF Changes</vt:lpstr>
      <vt:lpstr>The “New” Way of Processing NGF Changes</vt:lpstr>
      <vt:lpstr>What is new for users to see</vt:lpstr>
      <vt:lpstr>What Consultants see:</vt:lpstr>
      <vt:lpstr>Searching for Project Directory information</vt:lpstr>
      <vt:lpstr>Project Directory Information</vt:lpstr>
      <vt:lpstr>Modifying Project Directory Information</vt:lpstr>
      <vt:lpstr>Changing the Inode Quota</vt:lpstr>
      <vt:lpstr>Projdir Usage from the Project Info Page</vt:lpstr>
      <vt:lpstr>Requesting a Custom Project Directory</vt:lpstr>
      <vt:lpstr>Searching for User Quota Information</vt:lpstr>
      <vt:lpstr>User Quota and Usage Information</vt:lpstr>
      <vt:lpstr>Modifying User Quotas</vt:lpstr>
      <vt:lpstr>Checking User Quotas Using Myquota</vt:lpstr>
      <vt:lpstr>Q &amp; A</vt:lpstr>
      <vt:lpstr>Thank you.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Clayton Bagwell</cp:lastModifiedBy>
  <cp:revision>285</cp:revision>
  <cp:lastPrinted>2014-09-09T22:48:52Z</cp:lastPrinted>
  <dcterms:created xsi:type="dcterms:W3CDTF">2014-09-09T17:09:24Z</dcterms:created>
  <dcterms:modified xsi:type="dcterms:W3CDTF">2014-09-10T18:43:49Z</dcterms:modified>
</cp:coreProperties>
</file>