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3.xml" ContentType="application/vnd.openxmlformats-officedocument.theme+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4030" r:id="rId1"/>
    <p:sldMasterId id="2147484048" r:id="rId2"/>
    <p:sldMasterId id="2147484054" r:id="rId3"/>
    <p:sldMasterId id="2147484115" r:id="rId4"/>
  </p:sldMasterIdLst>
  <p:notesMasterIdLst>
    <p:notesMasterId r:id="rId20"/>
  </p:notesMasterIdLst>
  <p:handoutMasterIdLst>
    <p:handoutMasterId r:id="rId21"/>
  </p:handoutMasterIdLst>
  <p:sldIdLst>
    <p:sldId id="257" r:id="rId5"/>
    <p:sldId id="260" r:id="rId6"/>
    <p:sldId id="263" r:id="rId7"/>
    <p:sldId id="265" r:id="rId8"/>
    <p:sldId id="261" r:id="rId9"/>
    <p:sldId id="266" r:id="rId10"/>
    <p:sldId id="267" r:id="rId11"/>
    <p:sldId id="268" r:id="rId12"/>
    <p:sldId id="271" r:id="rId13"/>
    <p:sldId id="273" r:id="rId14"/>
    <p:sldId id="270" r:id="rId15"/>
    <p:sldId id="269" r:id="rId16"/>
    <p:sldId id="262" r:id="rId17"/>
    <p:sldId id="272" r:id="rId18"/>
    <p:sldId id="259" r:id="rId19"/>
  </p:sldIdLst>
  <p:sldSz cx="9144000" cy="6858000" type="screen4x3"/>
  <p:notesSz cx="6858000" cy="9144000"/>
  <p:defaultTextStyle>
    <a:defPPr>
      <a:defRPr lang="en-US"/>
    </a:defPPr>
    <a:lvl1pPr algn="l" rtl="0" fontAlgn="base">
      <a:spcBef>
        <a:spcPct val="0"/>
      </a:spcBef>
      <a:spcAft>
        <a:spcPct val="0"/>
      </a:spcAft>
      <a:defRPr sz="2400" kern="1200">
        <a:solidFill>
          <a:schemeClr val="tx1"/>
        </a:solidFill>
        <a:latin typeface="Arial" charset="0"/>
        <a:ea typeface="ＭＳ Ｐゴシック" charset="-128"/>
        <a:cs typeface="ＭＳ Ｐゴシック" charset="-128"/>
      </a:defRPr>
    </a:lvl1pPr>
    <a:lvl2pPr marL="457200" algn="l" rtl="0" fontAlgn="base">
      <a:spcBef>
        <a:spcPct val="0"/>
      </a:spcBef>
      <a:spcAft>
        <a:spcPct val="0"/>
      </a:spcAft>
      <a:defRPr sz="2400" kern="1200">
        <a:solidFill>
          <a:schemeClr val="tx1"/>
        </a:solidFill>
        <a:latin typeface="Arial" charset="0"/>
        <a:ea typeface="ＭＳ Ｐゴシック" charset="-128"/>
        <a:cs typeface="ＭＳ Ｐゴシック" charset="-128"/>
      </a:defRPr>
    </a:lvl2pPr>
    <a:lvl3pPr marL="914400" algn="l" rtl="0" fontAlgn="base">
      <a:spcBef>
        <a:spcPct val="0"/>
      </a:spcBef>
      <a:spcAft>
        <a:spcPct val="0"/>
      </a:spcAft>
      <a:defRPr sz="2400" kern="1200">
        <a:solidFill>
          <a:schemeClr val="tx1"/>
        </a:solidFill>
        <a:latin typeface="Arial" charset="0"/>
        <a:ea typeface="ＭＳ Ｐゴシック" charset="-128"/>
        <a:cs typeface="ＭＳ Ｐゴシック" charset="-128"/>
      </a:defRPr>
    </a:lvl3pPr>
    <a:lvl4pPr marL="1371600" algn="l" rtl="0" fontAlgn="base">
      <a:spcBef>
        <a:spcPct val="0"/>
      </a:spcBef>
      <a:spcAft>
        <a:spcPct val="0"/>
      </a:spcAft>
      <a:defRPr sz="2400" kern="1200">
        <a:solidFill>
          <a:schemeClr val="tx1"/>
        </a:solidFill>
        <a:latin typeface="Arial" charset="0"/>
        <a:ea typeface="ＭＳ Ｐゴシック" charset="-128"/>
        <a:cs typeface="ＭＳ Ｐゴシック" charset="-128"/>
      </a:defRPr>
    </a:lvl4pPr>
    <a:lvl5pPr marL="1828800" algn="l" rtl="0" fontAlgn="base">
      <a:spcBef>
        <a:spcPct val="0"/>
      </a:spcBef>
      <a:spcAft>
        <a:spcPct val="0"/>
      </a:spcAft>
      <a:defRPr sz="2400" kern="1200">
        <a:solidFill>
          <a:schemeClr val="tx1"/>
        </a:solidFill>
        <a:latin typeface="Arial" charset="0"/>
        <a:ea typeface="ＭＳ Ｐゴシック" charset="-128"/>
        <a:cs typeface="ＭＳ Ｐゴシック" charset="-128"/>
      </a:defRPr>
    </a:lvl5pPr>
    <a:lvl6pPr marL="2286000" algn="l" defTabSz="457200" rtl="0" eaLnBrk="1" latinLnBrk="0" hangingPunct="1">
      <a:defRPr sz="2400" kern="1200">
        <a:solidFill>
          <a:schemeClr val="tx1"/>
        </a:solidFill>
        <a:latin typeface="Arial" charset="0"/>
        <a:ea typeface="ＭＳ Ｐゴシック" charset="-128"/>
        <a:cs typeface="ＭＳ Ｐゴシック" charset="-128"/>
      </a:defRPr>
    </a:lvl6pPr>
    <a:lvl7pPr marL="2743200" algn="l" defTabSz="457200" rtl="0" eaLnBrk="1" latinLnBrk="0" hangingPunct="1">
      <a:defRPr sz="2400" kern="1200">
        <a:solidFill>
          <a:schemeClr val="tx1"/>
        </a:solidFill>
        <a:latin typeface="Arial" charset="0"/>
        <a:ea typeface="ＭＳ Ｐゴシック" charset="-128"/>
        <a:cs typeface="ＭＳ Ｐゴシック" charset="-128"/>
      </a:defRPr>
    </a:lvl7pPr>
    <a:lvl8pPr marL="3200400" algn="l" defTabSz="457200" rtl="0" eaLnBrk="1" latinLnBrk="0" hangingPunct="1">
      <a:defRPr sz="2400" kern="1200">
        <a:solidFill>
          <a:schemeClr val="tx1"/>
        </a:solidFill>
        <a:latin typeface="Arial" charset="0"/>
        <a:ea typeface="ＭＳ Ｐゴシック" charset="-128"/>
        <a:cs typeface="ＭＳ Ｐゴシック" charset="-128"/>
      </a:defRPr>
    </a:lvl8pPr>
    <a:lvl9pPr marL="3657600" algn="l" defTabSz="457200" rtl="0" eaLnBrk="1" latinLnBrk="0" hangingPunct="1">
      <a:defRPr sz="2400" kern="1200">
        <a:solidFill>
          <a:schemeClr val="tx1"/>
        </a:solidFill>
        <a:latin typeface="Arial" charset="0"/>
        <a:ea typeface="ＭＳ Ｐゴシック" charset="-128"/>
        <a:cs typeface="ＭＳ Ｐゴシック" charset="-128"/>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prnPr prnWhat="outline"/>
  <p:clrMru>
    <a:srgbClr val="FF8000"/>
    <a:srgbClr val="D28DFF"/>
    <a:srgbClr val="FFF7DC"/>
    <a:srgbClr val="D2F1FF"/>
    <a:srgbClr val="7DCBEC"/>
    <a:srgbClr val="4687BC"/>
    <a:srgbClr val="65CBF3"/>
    <a:srgbClr val="003057"/>
    <a:srgbClr val="00436C"/>
    <a:srgbClr val="FF8A4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5A111915-BE36-4E01-A7E5-04B1672EAD32}" styleName="Light Style 2 - Accent 5">
    <a:wholeTbl>
      <a:tcTxStyle>
        <a:fontRef idx="minor">
          <a:scrgbClr r="0" g="0" b="0"/>
        </a:fontRef>
        <a:schemeClr val="tx1"/>
      </a:tcTxStyle>
      <a:tcStyle>
        <a:tcBdr>
          <a:left>
            <a:lnRef idx="1">
              <a:schemeClr val="accent5"/>
            </a:lnRef>
          </a:left>
          <a:right>
            <a:lnRef idx="1">
              <a:schemeClr val="accent5"/>
            </a:lnRef>
          </a:right>
          <a:top>
            <a:lnRef idx="1">
              <a:schemeClr val="accent5"/>
            </a:lnRef>
          </a:top>
          <a:bottom>
            <a:lnRef idx="1">
              <a:schemeClr val="accent5"/>
            </a:lnRef>
          </a:bottom>
          <a:insideH>
            <a:ln>
              <a:noFill/>
            </a:ln>
          </a:insideH>
          <a:insideV>
            <a:ln>
              <a:noFill/>
            </a:ln>
          </a:insideV>
        </a:tcBdr>
        <a:fill>
          <a:noFill/>
        </a:fill>
      </a:tcStyle>
    </a:wholeTbl>
    <a:band1H>
      <a:tcStyle>
        <a:tcBdr>
          <a:top>
            <a:lnRef idx="1">
              <a:schemeClr val="accent5"/>
            </a:lnRef>
          </a:top>
          <a:bottom>
            <a:lnRef idx="1">
              <a:schemeClr val="accent5"/>
            </a:lnRef>
          </a:bottom>
        </a:tcBdr>
      </a:tcStyle>
    </a:band1H>
    <a:band1V>
      <a:tcStyle>
        <a:tcBdr>
          <a:left>
            <a:lnRef idx="1">
              <a:schemeClr val="accent5"/>
            </a:lnRef>
          </a:left>
          <a:right>
            <a:lnRef idx="1">
              <a:schemeClr val="accent5"/>
            </a:lnRef>
          </a:right>
        </a:tcBdr>
      </a:tcStyle>
    </a:band1V>
    <a:band2V>
      <a:tcStyle>
        <a:tcBdr>
          <a:left>
            <a:lnRef idx="1">
              <a:schemeClr val="accent5"/>
            </a:lnRef>
          </a:left>
          <a:right>
            <a:lnRef idx="1">
              <a:schemeClr val="accent5"/>
            </a:lnRef>
          </a:right>
        </a:tcBdr>
      </a:tcStyle>
    </a:band2V>
    <a:lastCol>
      <a:tcTxStyle b="on"/>
      <a:tcStyle>
        <a:tcBdr/>
      </a:tcStyle>
    </a:lastCol>
    <a:firstCol>
      <a:tcTxStyle b="on"/>
      <a:tcStyle>
        <a:tcBdr/>
      </a:tcStyle>
    </a:firstCol>
    <a:lastRow>
      <a:tcTxStyle b="on"/>
      <a:tcStyle>
        <a:tcBdr>
          <a:top>
            <a:ln w="50800" cmpd="dbl">
              <a:solidFill>
                <a:schemeClr val="accent5"/>
              </a:solidFill>
            </a:ln>
          </a:top>
        </a:tcBdr>
      </a:tcStyle>
    </a:lastRow>
    <a:firstRow>
      <a:tcTxStyle b="on">
        <a:fontRef idx="minor">
          <a:scrgbClr r="0" g="0" b="0"/>
        </a:fontRef>
        <a:schemeClr val="bg1"/>
      </a:tcTxStyle>
      <a:tcStyle>
        <a:tcBdr/>
        <a:fillRef idx="1">
          <a:schemeClr val="accent5"/>
        </a:fillRef>
      </a:tcStyle>
    </a:firstRow>
  </a:tblStyle>
  <a:tblStyle styleId="{912C8C85-51F0-491E-9774-3900AFEF0FD7}" styleName="Light Style 2 - Accent 6">
    <a:wholeTbl>
      <a:tcTxStyle>
        <a:fontRef idx="minor">
          <a:scrgbClr r="0" g="0" b="0"/>
        </a:fontRef>
        <a:schemeClr val="tx1"/>
      </a:tcTxStyle>
      <a:tcStyle>
        <a:tcBdr>
          <a:left>
            <a:lnRef idx="1">
              <a:schemeClr val="accent6"/>
            </a:lnRef>
          </a:left>
          <a:right>
            <a:lnRef idx="1">
              <a:schemeClr val="accent6"/>
            </a:lnRef>
          </a:right>
          <a:top>
            <a:lnRef idx="1">
              <a:schemeClr val="accent6"/>
            </a:lnRef>
          </a:top>
          <a:bottom>
            <a:lnRef idx="1">
              <a:schemeClr val="accent6"/>
            </a:lnRef>
          </a:bottom>
          <a:insideH>
            <a:ln>
              <a:noFill/>
            </a:ln>
          </a:insideH>
          <a:insideV>
            <a:ln>
              <a:noFill/>
            </a:ln>
          </a:insideV>
        </a:tcBdr>
        <a:fill>
          <a:noFill/>
        </a:fill>
      </a:tcStyle>
    </a:wholeTbl>
    <a:band1H>
      <a:tcStyle>
        <a:tcBdr>
          <a:top>
            <a:lnRef idx="1">
              <a:schemeClr val="accent6"/>
            </a:lnRef>
          </a:top>
          <a:bottom>
            <a:lnRef idx="1">
              <a:schemeClr val="accent6"/>
            </a:lnRef>
          </a:bottom>
        </a:tcBdr>
      </a:tcStyle>
    </a:band1H>
    <a:band1V>
      <a:tcStyle>
        <a:tcBdr>
          <a:left>
            <a:lnRef idx="1">
              <a:schemeClr val="accent6"/>
            </a:lnRef>
          </a:left>
          <a:right>
            <a:lnRef idx="1">
              <a:schemeClr val="accent6"/>
            </a:lnRef>
          </a:right>
        </a:tcBdr>
      </a:tcStyle>
    </a:band1V>
    <a:band2V>
      <a:tcStyle>
        <a:tcBdr>
          <a:left>
            <a:lnRef idx="1">
              <a:schemeClr val="accent6"/>
            </a:lnRef>
          </a:left>
          <a:right>
            <a:lnRef idx="1">
              <a:schemeClr val="accent6"/>
            </a:lnRef>
          </a:right>
        </a:tcBdr>
      </a:tcStyle>
    </a:band2V>
    <a:lastCol>
      <a:tcTxStyle b="on"/>
      <a:tcStyle>
        <a:tcBdr/>
      </a:tcStyle>
    </a:lastCol>
    <a:firstCol>
      <a:tcTxStyle b="on"/>
      <a:tcStyle>
        <a:tcBdr/>
      </a:tcStyle>
    </a:firstCol>
    <a:lastRow>
      <a:tcTxStyle b="on"/>
      <a:tcStyle>
        <a:tcBdr>
          <a:top>
            <a:ln w="50800" cmpd="dbl">
              <a:solidFill>
                <a:schemeClr val="accent6"/>
              </a:solidFill>
            </a:ln>
          </a:top>
        </a:tcBdr>
      </a:tcStyle>
    </a:lastRow>
    <a:firstRow>
      <a:tcTxStyle b="on">
        <a:fontRef idx="minor">
          <a:scrgbClr r="0" g="0" b="0"/>
        </a:fontRef>
        <a:schemeClr val="bg1"/>
      </a:tcTxStyle>
      <a:tcStyle>
        <a:tcBdr/>
        <a:fillRef idx="1">
          <a:schemeClr val="accent6"/>
        </a:fillRef>
      </a:tcStyle>
    </a:firstRow>
  </a:tblStyle>
  <a:tblStyle styleId="{D7AC3CCA-C797-4891-BE02-D94E43425B78}" styleName="Medium Style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showComments="0">
  <p:normalViewPr>
    <p:restoredLeft sz="14331" autoAdjust="0"/>
    <p:restoredTop sz="88909" autoAdjust="0"/>
  </p:normalViewPr>
  <p:slideViewPr>
    <p:cSldViewPr snapToGrid="0">
      <p:cViewPr varScale="1">
        <p:scale>
          <a:sx n="84" d="100"/>
          <a:sy n="84" d="100"/>
        </p:scale>
        <p:origin x="-1872" y="-104"/>
      </p:cViewPr>
      <p:guideLst>
        <p:guide orient="horz" pos="2128"/>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3392"/>
    </p:cViewPr>
  </p:sorterViewPr>
  <p:notesViewPr>
    <p:cSldViewPr snapToGrid="0" snapToObjects="1">
      <p:cViewPr>
        <p:scale>
          <a:sx n="150" d="100"/>
          <a:sy n="150" d="100"/>
        </p:scale>
        <p:origin x="-1488" y="184"/>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5.xml"/><Relationship Id="rId20" Type="http://schemas.openxmlformats.org/officeDocument/2006/relationships/notesMaster" Target="notesMasters/notesMaster1.xml"/><Relationship Id="rId21" Type="http://schemas.openxmlformats.org/officeDocument/2006/relationships/handoutMaster" Target="handoutMasters/handoutMaster1.xml"/><Relationship Id="rId22" Type="http://schemas.openxmlformats.org/officeDocument/2006/relationships/printerSettings" Target="printerSettings/printerSettings1.bin"/><Relationship Id="rId23" Type="http://schemas.openxmlformats.org/officeDocument/2006/relationships/presProps" Target="presProps.xml"/><Relationship Id="rId24" Type="http://schemas.openxmlformats.org/officeDocument/2006/relationships/viewProps" Target="viewProps.xml"/><Relationship Id="rId25" Type="http://schemas.openxmlformats.org/officeDocument/2006/relationships/theme" Target="theme/theme1.xml"/><Relationship Id="rId26" Type="http://schemas.openxmlformats.org/officeDocument/2006/relationships/tableStyles" Target="tableStyles.xml"/><Relationship Id="rId10" Type="http://schemas.openxmlformats.org/officeDocument/2006/relationships/slide" Target="slides/slide6.xml"/><Relationship Id="rId11" Type="http://schemas.openxmlformats.org/officeDocument/2006/relationships/slide" Target="slides/slide7.xml"/><Relationship Id="rId12" Type="http://schemas.openxmlformats.org/officeDocument/2006/relationships/slide" Target="slides/slide8.xml"/><Relationship Id="rId13" Type="http://schemas.openxmlformats.org/officeDocument/2006/relationships/slide" Target="slides/slide9.xml"/><Relationship Id="rId14" Type="http://schemas.openxmlformats.org/officeDocument/2006/relationships/slide" Target="slides/slide10.xml"/><Relationship Id="rId15" Type="http://schemas.openxmlformats.org/officeDocument/2006/relationships/slide" Target="slides/slide11.xml"/><Relationship Id="rId16" Type="http://schemas.openxmlformats.org/officeDocument/2006/relationships/slide" Target="slides/slide12.xml"/><Relationship Id="rId17" Type="http://schemas.openxmlformats.org/officeDocument/2006/relationships/slide" Target="slides/slide13.xml"/><Relationship Id="rId18" Type="http://schemas.openxmlformats.org/officeDocument/2006/relationships/slide" Target="slides/slide14.xml"/><Relationship Id="rId19" Type="http://schemas.openxmlformats.org/officeDocument/2006/relationships/slide" Target="slides/slide15.xml"/><Relationship Id="rId1" Type="http://schemas.openxmlformats.org/officeDocument/2006/relationships/slideMaster" Target="slideMasters/slideMaster1.xml"/><Relationship Id="rId2" Type="http://schemas.openxmlformats.org/officeDocument/2006/relationships/slideMaster" Target="slideMasters/slideMaster2.xml"/><Relationship Id="rId3" Type="http://schemas.openxmlformats.org/officeDocument/2006/relationships/slideMaster" Target="slideMasters/slideMaster3.xml"/><Relationship Id="rId4" Type="http://schemas.openxmlformats.org/officeDocument/2006/relationships/slideMaster" Target="slideMasters/slideMaster4.xml"/><Relationship Id="rId5" Type="http://schemas.openxmlformats.org/officeDocument/2006/relationships/slide" Target="slides/slide1.xml"/><Relationship Id="rId6" Type="http://schemas.openxmlformats.org/officeDocument/2006/relationships/slide" Target="slides/slide2.xml"/><Relationship Id="rId7" Type="http://schemas.openxmlformats.org/officeDocument/2006/relationships/slide" Target="slides/slide3.xml"/><Relationship Id="rId8" Type="http://schemas.openxmlformats.org/officeDocument/2006/relationships/slide" Target="slides/slide4.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wrap="square" lIns="91440" tIns="45720" rIns="91440" bIns="45720" numCol="1" anchor="t" anchorCtr="0" compatLnSpc="1">
            <a:prstTxWarp prst="textNoShape">
              <a:avLst/>
            </a:prstTxWarp>
          </a:bodyPr>
          <a:lstStyle>
            <a:lvl1pPr>
              <a:defRPr sz="1200"/>
            </a:lvl1pPr>
          </a:lstStyle>
          <a:p>
            <a:pPr>
              <a:defRPr/>
            </a:pPr>
            <a:r>
              <a:rPr lang="en-US" dirty="0" smtClean="0"/>
              <a:t>Cloud Computing and Midrange</a:t>
            </a:r>
            <a:endParaRPr lang="en-US" dirty="0"/>
          </a:p>
        </p:txBody>
      </p:sp>
      <p:sp>
        <p:nvSpPr>
          <p:cNvPr id="4" name="Footer Placeholder 3"/>
          <p:cNvSpPr>
            <a:spLocks noGrp="1"/>
          </p:cNvSpPr>
          <p:nvPr>
            <p:ph type="ftr" sz="quarter" idx="2"/>
          </p:nvPr>
        </p:nvSpPr>
        <p:spPr>
          <a:xfrm>
            <a:off x="0" y="8685213"/>
            <a:ext cx="2971800" cy="457200"/>
          </a:xfrm>
          <a:prstGeom prst="rect">
            <a:avLst/>
          </a:prstGeom>
        </p:spPr>
        <p:txBody>
          <a:bodyPr vert="horz" wrap="square" lIns="91440" tIns="45720" rIns="91440" bIns="45720" numCol="1" anchor="b" anchorCtr="0" compatLnSpc="1">
            <a:prstTxWarp prst="textNoShape">
              <a:avLst/>
            </a:prstTxWarp>
          </a:bodyPr>
          <a:lstStyle>
            <a:lvl1pPr>
              <a:defRPr sz="1200"/>
            </a:lvl1pPr>
          </a:lstStyle>
          <a:p>
            <a:pPr>
              <a:defRPr/>
            </a:pPr>
            <a:r>
              <a:rPr lang="en-US" dirty="0" smtClean="0"/>
              <a:t>NERSC Policy Board</a:t>
            </a:r>
            <a:endParaRPr lang="en-US" dirty="0"/>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a:defRPr sz="1200"/>
            </a:lvl1pPr>
          </a:lstStyle>
          <a:p>
            <a:pPr>
              <a:defRPr/>
            </a:pPr>
            <a:fld id="{59300515-3FEB-7640-A513-48613D91BCAE}" type="slidenum">
              <a:rPr lang="en-US"/>
              <a:pPr>
                <a:defRPr/>
              </a:pPr>
              <a:t>‹#›</a:t>
            </a:fld>
            <a:endParaRPr lang="en-US"/>
          </a:p>
        </p:txBody>
      </p:sp>
      <p:sp>
        <p:nvSpPr>
          <p:cNvPr id="6" name="Header Placeholder 1"/>
          <p:cNvSpPr txBox="1">
            <a:spLocks/>
          </p:cNvSpPr>
          <p:nvPr/>
        </p:nvSpPr>
        <p:spPr>
          <a:xfrm>
            <a:off x="3886200" y="0"/>
            <a:ext cx="2971800" cy="457200"/>
          </a:xfrm>
          <a:prstGeom prst="rect">
            <a:avLst/>
          </a:prstGeom>
        </p:spPr>
        <p:txBody>
          <a:bodyPr vert="horz" wrap="square" lIns="91440" tIns="45720" rIns="91440" bIns="45720" numCol="1" anchor="t" anchorCtr="0" compatLnSpc="1">
            <a:prstTxWarp prst="textNoShape">
              <a:avLst/>
            </a:prstTxWarp>
          </a:bodyPr>
          <a:lstStyle>
            <a:lvl1pPr>
              <a:defRPr sz="1200"/>
            </a:lvl1p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sz="1200" b="0" i="0" u="none" strike="noStrike" kern="1200" cap="none" spc="0" normalizeH="0" baseline="0" noProof="0" dirty="0" smtClean="0">
                <a:ln>
                  <a:noFill/>
                </a:ln>
                <a:solidFill>
                  <a:schemeClr val="tx1"/>
                </a:solidFill>
                <a:effectLst/>
                <a:uLnTx/>
                <a:uFillTx/>
                <a:latin typeface="Arial" charset="0"/>
                <a:ea typeface="ＭＳ Ｐゴシック" charset="-128"/>
                <a:cs typeface="ＭＳ Ｐゴシック" charset="-128"/>
              </a:rPr>
              <a:t>March 2, 2010</a:t>
            </a:r>
            <a:endParaRPr kumimoji="0" lang="en-US" sz="1200" b="0" i="0" u="none" strike="noStrike" kern="1200" cap="none" spc="0" normalizeH="0" baseline="0" noProof="0" dirty="0">
              <a:ln>
                <a:noFill/>
              </a:ln>
              <a:solidFill>
                <a:schemeClr val="tx1"/>
              </a:solidFill>
              <a:effectLst/>
              <a:uLnTx/>
              <a:uFillTx/>
              <a:latin typeface="Arial" charset="0"/>
              <a:ea typeface="ＭＳ Ｐゴシック" charset="-128"/>
              <a:cs typeface="ＭＳ Ｐゴシック" charset="-128"/>
            </a:endParaRPr>
          </a:p>
        </p:txBody>
      </p:sp>
    </p:spTree>
    <p:extLst>
      <p:ext uri="{BB962C8B-B14F-4D97-AF65-F5344CB8AC3E}">
        <p14:creationId xmlns:p14="http://schemas.microsoft.com/office/powerpoint/2010/main" val="3159076947"/>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wrap="square" lIns="91440" tIns="45720" rIns="91440" bIns="45720" numCol="1" anchor="t" anchorCtr="0" compatLnSpc="1">
            <a:prstTxWarp prst="textNoShape">
              <a:avLst/>
            </a:prstTxWarp>
          </a:bodyPr>
          <a:lstStyle>
            <a:lvl1pPr>
              <a:defRPr sz="1200"/>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wrap="square" lIns="91440" tIns="45720" rIns="91440" bIns="45720" numCol="1" anchor="t" anchorCtr="0" compatLnSpc="1">
            <a:prstTxWarp prst="textNoShape">
              <a:avLst/>
            </a:prstTxWarp>
          </a:bodyPr>
          <a:lstStyle>
            <a:lvl1pPr algn="r">
              <a:defRPr sz="1200"/>
            </a:lvl1pPr>
          </a:lstStyle>
          <a:p>
            <a:pPr>
              <a:defRPr/>
            </a:pPr>
            <a:fld id="{9BD2BEFE-FE1C-E949-AC45-DA6B37FCAE2F}" type="datetime1">
              <a:rPr lang="en-US"/>
              <a:pPr>
                <a:defRPr/>
              </a:pPr>
              <a:t>6/14/17</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wrap="square" lIns="91440" tIns="45720" rIns="91440" bIns="45720" numCol="1" anchor="ctr" anchorCtr="0" compatLnSpc="1">
            <a:prstTxWarp prst="textNoShape">
              <a:avLst/>
            </a:prstTxWarp>
          </a:bodyPr>
          <a:lstStyle/>
          <a:p>
            <a:pPr lvl="0"/>
            <a:endParaRPr lang="en-US" noProof="0"/>
          </a:p>
        </p:txBody>
      </p:sp>
      <p:sp>
        <p:nvSpPr>
          <p:cNvPr id="5" name="Notes Placeholder 4"/>
          <p:cNvSpPr>
            <a:spLocks noGrp="1"/>
          </p:cNvSpPr>
          <p:nvPr>
            <p:ph type="body" sz="quarter" idx="3"/>
          </p:nvPr>
        </p:nvSpPr>
        <p:spPr>
          <a:xfrm>
            <a:off x="685800" y="4343400"/>
            <a:ext cx="5486400" cy="4114800"/>
          </a:xfrm>
          <a:prstGeom prst="rect">
            <a:avLst/>
          </a:prstGeom>
        </p:spPr>
        <p:txBody>
          <a:bodyPr vert="horz" wrap="square" lIns="91440" tIns="45720" rIns="91440" bIns="45720" numCol="1" anchor="t" anchorCtr="0" compatLnSpc="1">
            <a:prstTxWarp prst="textNoShape">
              <a:avLst/>
            </a:prstTxWarp>
            <a:norm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wrap="square" lIns="91440" tIns="45720" rIns="91440" bIns="45720" numCol="1" anchor="b" anchorCtr="0" compatLnSpc="1">
            <a:prstTxWarp prst="textNoShape">
              <a:avLst/>
            </a:prstTxWarp>
          </a:bodyPr>
          <a:lstStyle>
            <a:lvl1pPr>
              <a:defRPr sz="1200"/>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a:defRPr sz="1200"/>
            </a:lvl1pPr>
          </a:lstStyle>
          <a:p>
            <a:pPr>
              <a:defRPr/>
            </a:pPr>
            <a:fld id="{7AA08B78-A8B5-C343-B834-0C229BF0A957}" type="slidenum">
              <a:rPr lang="en-US"/>
              <a:pPr>
                <a:defRPr/>
              </a:pPr>
              <a:t>‹#›</a:t>
            </a:fld>
            <a:endParaRPr lang="en-US"/>
          </a:p>
        </p:txBody>
      </p:sp>
    </p:spTree>
    <p:extLst>
      <p:ext uri="{BB962C8B-B14F-4D97-AF65-F5344CB8AC3E}">
        <p14:creationId xmlns:p14="http://schemas.microsoft.com/office/powerpoint/2010/main" val="1960693464"/>
      </p:ext>
    </p:extLst>
  </p:cSld>
  <p:clrMap bg1="lt1" tx1="dk1" bg2="lt2" tx2="dk2" accent1="accent1" accent2="accent2" accent3="accent3" accent4="accent4" accent5="accent5" accent6="accent6" hlink="hlink" folHlink="folHlink"/>
  <p:hf hdr="0" ftr="0" dt="0"/>
  <p:notesStyle>
    <a:lvl1pPr algn="l" defTabSz="457200" rtl="0" eaLnBrk="0" fontAlgn="base" hangingPunct="0">
      <a:spcBef>
        <a:spcPct val="30000"/>
      </a:spcBef>
      <a:spcAft>
        <a:spcPct val="0"/>
      </a:spcAft>
      <a:defRPr sz="1200" kern="1200">
        <a:solidFill>
          <a:schemeClr val="tx1"/>
        </a:solidFill>
        <a:latin typeface="+mn-lt"/>
        <a:ea typeface="ＭＳ Ｐゴシック" pitchFamily="-65" charset="-128"/>
        <a:cs typeface="ＭＳ Ｐゴシック" pitchFamily="-65" charset="-128"/>
      </a:defRPr>
    </a:lvl1pPr>
    <a:lvl2pPr marL="457200" algn="l" defTabSz="457200" rtl="0" eaLnBrk="0" fontAlgn="base" hangingPunct="0">
      <a:spcBef>
        <a:spcPct val="30000"/>
      </a:spcBef>
      <a:spcAft>
        <a:spcPct val="0"/>
      </a:spcAft>
      <a:defRPr sz="1200" kern="1200">
        <a:solidFill>
          <a:schemeClr val="tx1"/>
        </a:solidFill>
        <a:latin typeface="+mn-lt"/>
        <a:ea typeface="ＭＳ Ｐゴシック" pitchFamily="-65" charset="-128"/>
        <a:cs typeface="+mn-cs"/>
      </a:defRPr>
    </a:lvl2pPr>
    <a:lvl3pPr marL="914400" algn="l" defTabSz="457200" rtl="0" eaLnBrk="0" fontAlgn="base" hangingPunct="0">
      <a:spcBef>
        <a:spcPct val="30000"/>
      </a:spcBef>
      <a:spcAft>
        <a:spcPct val="0"/>
      </a:spcAft>
      <a:defRPr sz="1200" kern="1200">
        <a:solidFill>
          <a:schemeClr val="tx1"/>
        </a:solidFill>
        <a:latin typeface="+mn-lt"/>
        <a:ea typeface="ＭＳ Ｐゴシック" pitchFamily="-65" charset="-128"/>
        <a:cs typeface="+mn-cs"/>
      </a:defRPr>
    </a:lvl3pPr>
    <a:lvl4pPr marL="1371600" algn="l" defTabSz="457200" rtl="0" eaLnBrk="0" fontAlgn="base" hangingPunct="0">
      <a:spcBef>
        <a:spcPct val="30000"/>
      </a:spcBef>
      <a:spcAft>
        <a:spcPct val="0"/>
      </a:spcAft>
      <a:defRPr sz="1200" kern="1200">
        <a:solidFill>
          <a:schemeClr val="tx1"/>
        </a:solidFill>
        <a:latin typeface="+mn-lt"/>
        <a:ea typeface="ＭＳ Ｐゴシック" pitchFamily="-65" charset="-128"/>
        <a:cs typeface="+mn-cs"/>
      </a:defRPr>
    </a:lvl4pPr>
    <a:lvl5pPr marL="1828800" algn="l" defTabSz="457200" rtl="0" eaLnBrk="0" fontAlgn="base" hangingPunct="0">
      <a:spcBef>
        <a:spcPct val="30000"/>
      </a:spcBef>
      <a:spcAft>
        <a:spcPct val="0"/>
      </a:spcAft>
      <a:defRPr sz="1200" kern="1200">
        <a:solidFill>
          <a:schemeClr val="tx1"/>
        </a:solidFill>
        <a:latin typeface="+mn-lt"/>
        <a:ea typeface="ＭＳ Ｐゴシック" pitchFamily="-65"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Welcome everybody. And thanks for joining today’s presentation on Getting Started at NERSC. Today we’ll be talking about some of the things new users need to know to work smoothly at NERSC. I think that you will find that there’s lot of things to know, but that we’re here to help you get things done and be successful.</a:t>
            </a:r>
            <a:endParaRPr lang="en-US" dirty="0"/>
          </a:p>
        </p:txBody>
      </p:sp>
      <p:sp>
        <p:nvSpPr>
          <p:cNvPr id="4" name="Slide Number Placeholder 3"/>
          <p:cNvSpPr>
            <a:spLocks noGrp="1"/>
          </p:cNvSpPr>
          <p:nvPr>
            <p:ph type="sldNum" sz="quarter" idx="10"/>
          </p:nvPr>
        </p:nvSpPr>
        <p:spPr/>
        <p:txBody>
          <a:bodyPr/>
          <a:lstStyle/>
          <a:p>
            <a:pPr>
              <a:defRPr/>
            </a:pPr>
            <a:fld id="{7AA08B78-A8B5-C343-B834-0C229BF0A957}" type="slidenum">
              <a:rPr lang="en-US" smtClean="0"/>
              <a:pPr>
                <a:defRPr/>
              </a:pPr>
              <a:t>1</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jpeg"/><Relationship Id="rId4" Type="http://schemas.openxmlformats.org/officeDocument/2006/relationships/image" Target="../media/image3.png"/><Relationship Id="rId5" Type="http://schemas.openxmlformats.org/officeDocument/2006/relationships/image" Target="../media/image4.png"/><Relationship Id="rId6" Type="http://schemas.openxmlformats.org/officeDocument/2006/relationships/image" Target="../media/image5.png"/><Relationship Id="rId7" Type="http://schemas.openxmlformats.org/officeDocument/2006/relationships/image" Target="../media/image6.png"/><Relationship Id="rId8" Type="http://schemas.openxmlformats.org/officeDocument/2006/relationships/image" Target="../media/image7.png"/><Relationship Id="rId9" Type="http://schemas.openxmlformats.org/officeDocument/2006/relationships/image" Target="../media/image8.png"/><Relationship Id="rId10" Type="http://schemas.openxmlformats.org/officeDocument/2006/relationships/image" Target="../media/image9.png"/><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16.png"/></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2.jpeg"/><Relationship Id="rId4" Type="http://schemas.openxmlformats.org/officeDocument/2006/relationships/image" Target="../media/image16.png"/><Relationship Id="rId1" Type="http://schemas.openxmlformats.org/officeDocument/2006/relationships/slideMaster" Target="../slideMasters/slideMaster2.xml"/><Relationship Id="rId2" Type="http://schemas.openxmlformats.org/officeDocument/2006/relationships/image" Target="../media/image1.png"/></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jpeg"/><Relationship Id="rId4" Type="http://schemas.openxmlformats.org/officeDocument/2006/relationships/image" Target="../media/image16.png"/><Relationship Id="rId1" Type="http://schemas.openxmlformats.org/officeDocument/2006/relationships/slideMaster" Target="../slideMasters/slideMaster2.xml"/><Relationship Id="rId2" Type="http://schemas.openxmlformats.org/officeDocument/2006/relationships/image" Target="../media/image1.png"/></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1.png"/><Relationship Id="rId4" Type="http://schemas.openxmlformats.org/officeDocument/2006/relationships/image" Target="../media/image2.jpeg"/><Relationship Id="rId5" Type="http://schemas.openxmlformats.org/officeDocument/2006/relationships/image" Target="../media/image9.png"/><Relationship Id="rId1" Type="http://schemas.openxmlformats.org/officeDocument/2006/relationships/slideMaster" Target="../slideMasters/slideMaster2.xml"/><Relationship Id="rId2" Type="http://schemas.openxmlformats.org/officeDocument/2006/relationships/image" Target="../media/image10.jpeg"/></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11.png"/></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2.jpeg"/><Relationship Id="rId4" Type="http://schemas.openxmlformats.org/officeDocument/2006/relationships/image" Target="../media/image3.png"/><Relationship Id="rId5" Type="http://schemas.openxmlformats.org/officeDocument/2006/relationships/image" Target="../media/image4.png"/><Relationship Id="rId6" Type="http://schemas.openxmlformats.org/officeDocument/2006/relationships/image" Target="../media/image5.png"/><Relationship Id="rId7" Type="http://schemas.openxmlformats.org/officeDocument/2006/relationships/image" Target="../media/image6.png"/><Relationship Id="rId8" Type="http://schemas.openxmlformats.org/officeDocument/2006/relationships/image" Target="../media/image7.png"/><Relationship Id="rId9" Type="http://schemas.openxmlformats.org/officeDocument/2006/relationships/image" Target="../media/image8.png"/><Relationship Id="rId10" Type="http://schemas.openxmlformats.org/officeDocument/2006/relationships/image" Target="../media/image9.png"/><Relationship Id="rId1" Type="http://schemas.openxmlformats.org/officeDocument/2006/relationships/slideMaster" Target="../slideMasters/slideMaster2.xml"/><Relationship Id="rId2" Type="http://schemas.openxmlformats.org/officeDocument/2006/relationships/image" Target="../media/image1.png"/></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1.png"/><Relationship Id="rId4" Type="http://schemas.openxmlformats.org/officeDocument/2006/relationships/image" Target="../media/image2.jpeg"/><Relationship Id="rId5" Type="http://schemas.openxmlformats.org/officeDocument/2006/relationships/image" Target="../media/image9.png"/><Relationship Id="rId1" Type="http://schemas.openxmlformats.org/officeDocument/2006/relationships/slideMaster" Target="../slideMasters/slideMaster1.xml"/><Relationship Id="rId2" Type="http://schemas.openxmlformats.org/officeDocument/2006/relationships/image" Target="../media/image10.jpeg"/></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2.jpeg"/><Relationship Id="rId3" Type="http://schemas.openxmlformats.org/officeDocument/2006/relationships/image" Target="../media/image1.png"/></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2.jpeg"/><Relationship Id="rId3" Type="http://schemas.openxmlformats.org/officeDocument/2006/relationships/image" Target="../media/image1.png"/></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2.jpeg"/><Relationship Id="rId3" Type="http://schemas.openxmlformats.org/officeDocument/2006/relationships/image" Target="../media/image1.png"/></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1.png"/><Relationship Id="rId3" Type="http://schemas.openxmlformats.org/officeDocument/2006/relationships/image" Target="../media/image2.jpeg"/></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1.png"/><Relationship Id="rId3" Type="http://schemas.openxmlformats.org/officeDocument/2006/relationships/image" Target="../media/image2.jpeg"/></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19.png"/><Relationship Id="rId4" Type="http://schemas.openxmlformats.org/officeDocument/2006/relationships/image" Target="../media/image20.png"/><Relationship Id="rId5" Type="http://schemas.openxmlformats.org/officeDocument/2006/relationships/image" Target="../media/image21.png"/><Relationship Id="rId6" Type="http://schemas.openxmlformats.org/officeDocument/2006/relationships/image" Target="../media/image22.png"/><Relationship Id="rId7" Type="http://schemas.openxmlformats.org/officeDocument/2006/relationships/image" Target="../media/image23.png"/><Relationship Id="rId8" Type="http://schemas.openxmlformats.org/officeDocument/2006/relationships/image" Target="../media/image24.png"/><Relationship Id="rId9" Type="http://schemas.openxmlformats.org/officeDocument/2006/relationships/image" Target="../media/image25.png"/><Relationship Id="rId1" Type="http://schemas.openxmlformats.org/officeDocument/2006/relationships/slideMaster" Target="../slideMasters/slideMaster4.xml"/><Relationship Id="rId2" Type="http://schemas.openxmlformats.org/officeDocument/2006/relationships/image" Target="../media/image18.png"/></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20.png"/><Relationship Id="rId4" Type="http://schemas.openxmlformats.org/officeDocument/2006/relationships/image" Target="../media/image23.png"/><Relationship Id="rId5" Type="http://schemas.openxmlformats.org/officeDocument/2006/relationships/image" Target="../media/image24.png"/><Relationship Id="rId6" Type="http://schemas.openxmlformats.org/officeDocument/2006/relationships/image" Target="../media/image19.png"/><Relationship Id="rId7" Type="http://schemas.openxmlformats.org/officeDocument/2006/relationships/image" Target="../media/image21.png"/><Relationship Id="rId8" Type="http://schemas.openxmlformats.org/officeDocument/2006/relationships/image" Target="../media/image18.png"/><Relationship Id="rId9" Type="http://schemas.openxmlformats.org/officeDocument/2006/relationships/image" Target="../media/image26.png"/><Relationship Id="rId1" Type="http://schemas.openxmlformats.org/officeDocument/2006/relationships/slideMaster" Target="../slideMasters/slideMaster4.xml"/><Relationship Id="rId2" Type="http://schemas.openxmlformats.org/officeDocument/2006/relationships/image" Target="../media/image1.png"/></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4.xml"/><Relationship Id="rId2" Type="http://schemas.openxmlformats.org/officeDocument/2006/relationships/image" Target="../media/image27.png"/><Relationship Id="rId3" Type="http://schemas.openxmlformats.org/officeDocument/2006/relationships/image" Target="../media/image1.png"/></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4.xml"/><Relationship Id="rId2" Type="http://schemas.openxmlformats.org/officeDocument/2006/relationships/image" Target="../media/image27.png"/></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4.xml"/><Relationship Id="rId2" Type="http://schemas.openxmlformats.org/officeDocument/2006/relationships/image" Target="../media/image27.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1.png"/></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4.xml"/><Relationship Id="rId2" Type="http://schemas.openxmlformats.org/officeDocument/2006/relationships/image" Target="../media/image27.png"/></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4.xml"/><Relationship Id="rId2" Type="http://schemas.openxmlformats.org/officeDocument/2006/relationships/image" Target="../media/image27.png"/></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4.xml"/><Relationship Id="rId2" Type="http://schemas.openxmlformats.org/officeDocument/2006/relationships/image" Target="../media/image27.png"/></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4.xml"/><Relationship Id="rId2" Type="http://schemas.openxmlformats.org/officeDocument/2006/relationships/image" Target="../media/image27.png"/></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 Id="rId2" Type="http://schemas.openxmlformats.org/officeDocument/2006/relationships/image" Target="../media/image27.png"/></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 Id="rId2" Type="http://schemas.openxmlformats.org/officeDocument/2006/relationships/image" Target="../media/image28.png"/></Relationships>
</file>

<file path=ppt/slideLayouts/_rels/slideLayout36.xml.rels><?xml version="1.0" encoding="UTF-8" standalone="yes"?>
<Relationships xmlns="http://schemas.openxmlformats.org/package/2006/relationships"><Relationship Id="rId3" Type="http://schemas.openxmlformats.org/officeDocument/2006/relationships/image" Target="../media/image1.png"/><Relationship Id="rId4" Type="http://schemas.openxmlformats.org/officeDocument/2006/relationships/image" Target="../media/image16.png"/><Relationship Id="rId1" Type="http://schemas.openxmlformats.org/officeDocument/2006/relationships/slideMaster" Target="../slideMasters/slideMaster4.xml"/><Relationship Id="rId2" Type="http://schemas.openxmlformats.org/officeDocument/2006/relationships/image" Target="../media/image2.jpeg"/></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 Id="rId2" Type="http://schemas.openxmlformats.org/officeDocument/2006/relationships/image" Target="../media/image11.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2.png"/></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14.png"/><Relationship Id="rId4" Type="http://schemas.openxmlformats.org/officeDocument/2006/relationships/image" Target="../media/image15.jpeg"/><Relationship Id="rId1" Type="http://schemas.openxmlformats.org/officeDocument/2006/relationships/slideMaster" Target="../slideMasters/slideMaster1.xml"/><Relationship Id="rId2" Type="http://schemas.openxmlformats.org/officeDocument/2006/relationships/image" Target="../media/image13.png"/></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14.png"/><Relationship Id="rId4" Type="http://schemas.openxmlformats.org/officeDocument/2006/relationships/image" Target="../media/image15.jpeg"/><Relationship Id="rId1" Type="http://schemas.openxmlformats.org/officeDocument/2006/relationships/slideMaster" Target="../slideMasters/slideMaster1.xml"/><Relationship Id="rId2" Type="http://schemas.openxmlformats.org/officeDocument/2006/relationships/image" Target="../media/image13.pn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1.png"/><Relationship Id="rId4" Type="http://schemas.openxmlformats.org/officeDocument/2006/relationships/image" Target="../media/image16.png"/><Relationship Id="rId1" Type="http://schemas.openxmlformats.org/officeDocument/2006/relationships/slideMaster" Target="../slideMasters/slideMaster2.xml"/><Relationship Id="rId2" Type="http://schemas.openxmlformats.org/officeDocument/2006/relationships/image" Target="../media/image2.jpeg"/></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1.png"/><Relationship Id="rId4" Type="http://schemas.openxmlformats.org/officeDocument/2006/relationships/image" Target="../media/image16.png"/><Relationship Id="rId1" Type="http://schemas.openxmlformats.org/officeDocument/2006/relationships/slideMaster" Target="../slideMasters/slideMaster2.xml"/><Relationship Id="rId2" Type="http://schemas.openxmlformats.org/officeDocument/2006/relationships/image" Target="../media/image2.jpeg"/></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Page-1">
    <p:bg>
      <p:bgRef idx="1001">
        <a:schemeClr val="bg1"/>
      </p:bgRef>
    </p:bg>
    <p:spTree>
      <p:nvGrpSpPr>
        <p:cNvPr id="1" name=""/>
        <p:cNvGrpSpPr/>
        <p:nvPr/>
      </p:nvGrpSpPr>
      <p:grpSpPr>
        <a:xfrm>
          <a:off x="0" y="0"/>
          <a:ext cx="0" cy="0"/>
          <a:chOff x="0" y="0"/>
          <a:chExt cx="0" cy="0"/>
        </a:xfrm>
      </p:grpSpPr>
      <p:pic>
        <p:nvPicPr>
          <p:cNvPr id="6" name="Picture 5" descr="DOE LOGO"/>
          <p:cNvPicPr>
            <a:picLocks noChangeAspect="1" noChangeArrowheads="1"/>
          </p:cNvPicPr>
          <p:nvPr userDrawn="1"/>
        </p:nvPicPr>
        <p:blipFill>
          <a:blip r:embed="rId2"/>
          <a:srcRect/>
          <a:stretch>
            <a:fillRect/>
          </a:stretch>
        </p:blipFill>
        <p:spPr bwMode="auto">
          <a:xfrm>
            <a:off x="254000" y="6187501"/>
            <a:ext cx="2374900" cy="670499"/>
          </a:xfrm>
          <a:prstGeom prst="rect">
            <a:avLst/>
          </a:prstGeom>
          <a:noFill/>
          <a:ln w="9525">
            <a:noFill/>
            <a:miter lim="800000"/>
            <a:headEnd/>
            <a:tailEnd/>
          </a:ln>
        </p:spPr>
      </p:pic>
      <p:pic>
        <p:nvPicPr>
          <p:cNvPr id="14" name="Picture 13" descr="LBNL_Alt_Logo_StackRight_Final.jpg"/>
          <p:cNvPicPr>
            <a:picLocks noChangeAspect="1"/>
          </p:cNvPicPr>
          <p:nvPr userDrawn="1"/>
        </p:nvPicPr>
        <p:blipFill>
          <a:blip r:embed="rId3"/>
          <a:stretch>
            <a:fillRect/>
          </a:stretch>
        </p:blipFill>
        <p:spPr>
          <a:xfrm>
            <a:off x="7239000" y="6184901"/>
            <a:ext cx="1691686" cy="594722"/>
          </a:xfrm>
          <a:prstGeom prst="rect">
            <a:avLst/>
          </a:prstGeom>
        </p:spPr>
      </p:pic>
      <p:pic>
        <p:nvPicPr>
          <p:cNvPr id="16" name="Picture 11"/>
          <p:cNvPicPr>
            <a:picLocks noChangeAspect="1"/>
          </p:cNvPicPr>
          <p:nvPr userDrawn="1"/>
        </p:nvPicPr>
        <p:blipFill>
          <a:blip r:embed="rId4"/>
          <a:srcRect/>
          <a:stretch>
            <a:fillRect/>
          </a:stretch>
        </p:blipFill>
        <p:spPr bwMode="auto">
          <a:xfrm>
            <a:off x="539750" y="385763"/>
            <a:ext cx="1308100" cy="1219200"/>
          </a:xfrm>
          <a:prstGeom prst="rect">
            <a:avLst/>
          </a:prstGeom>
          <a:noFill/>
          <a:ln w="9525">
            <a:noFill/>
            <a:miter lim="800000"/>
            <a:headEnd/>
            <a:tailEnd/>
          </a:ln>
        </p:spPr>
      </p:pic>
      <p:pic>
        <p:nvPicPr>
          <p:cNvPr id="17" name="Picture 12"/>
          <p:cNvPicPr>
            <a:picLocks/>
          </p:cNvPicPr>
          <p:nvPr userDrawn="1"/>
        </p:nvPicPr>
        <p:blipFill>
          <a:blip r:embed="rId5"/>
          <a:srcRect/>
          <a:stretch>
            <a:fillRect/>
          </a:stretch>
        </p:blipFill>
        <p:spPr bwMode="auto">
          <a:xfrm>
            <a:off x="7319963" y="385763"/>
            <a:ext cx="1306512" cy="1216025"/>
          </a:xfrm>
          <a:prstGeom prst="rect">
            <a:avLst/>
          </a:prstGeom>
          <a:noFill/>
          <a:ln w="9525">
            <a:noFill/>
            <a:miter lim="800000"/>
            <a:headEnd/>
            <a:tailEnd/>
          </a:ln>
        </p:spPr>
      </p:pic>
      <p:pic>
        <p:nvPicPr>
          <p:cNvPr id="18" name="Picture 13"/>
          <p:cNvPicPr>
            <a:picLocks/>
          </p:cNvPicPr>
          <p:nvPr userDrawn="1"/>
        </p:nvPicPr>
        <p:blipFill>
          <a:blip r:embed="rId6"/>
          <a:srcRect/>
          <a:stretch>
            <a:fillRect/>
          </a:stretch>
        </p:blipFill>
        <p:spPr bwMode="auto">
          <a:xfrm>
            <a:off x="5964238" y="385763"/>
            <a:ext cx="1306512" cy="1216025"/>
          </a:xfrm>
          <a:prstGeom prst="rect">
            <a:avLst/>
          </a:prstGeom>
          <a:noFill/>
          <a:ln w="9525">
            <a:noFill/>
            <a:miter lim="800000"/>
            <a:headEnd/>
            <a:tailEnd/>
          </a:ln>
        </p:spPr>
      </p:pic>
      <p:pic>
        <p:nvPicPr>
          <p:cNvPr id="19" name="Picture 14"/>
          <p:cNvPicPr>
            <a:picLocks/>
          </p:cNvPicPr>
          <p:nvPr userDrawn="1"/>
        </p:nvPicPr>
        <p:blipFill>
          <a:blip r:embed="rId7"/>
          <a:srcRect/>
          <a:stretch>
            <a:fillRect/>
          </a:stretch>
        </p:blipFill>
        <p:spPr bwMode="auto">
          <a:xfrm>
            <a:off x="4608513" y="385763"/>
            <a:ext cx="1306512" cy="1216025"/>
          </a:xfrm>
          <a:prstGeom prst="rect">
            <a:avLst/>
          </a:prstGeom>
          <a:noFill/>
          <a:ln w="9525">
            <a:noFill/>
            <a:miter lim="800000"/>
            <a:headEnd/>
            <a:tailEnd/>
          </a:ln>
        </p:spPr>
      </p:pic>
      <p:pic>
        <p:nvPicPr>
          <p:cNvPr id="20" name="Picture 15"/>
          <p:cNvPicPr>
            <a:picLocks/>
          </p:cNvPicPr>
          <p:nvPr userDrawn="1"/>
        </p:nvPicPr>
        <p:blipFill>
          <a:blip r:embed="rId8"/>
          <a:srcRect/>
          <a:stretch>
            <a:fillRect/>
          </a:stretch>
        </p:blipFill>
        <p:spPr bwMode="auto">
          <a:xfrm>
            <a:off x="3251200" y="385763"/>
            <a:ext cx="1308100" cy="1216025"/>
          </a:xfrm>
          <a:prstGeom prst="rect">
            <a:avLst/>
          </a:prstGeom>
          <a:noFill/>
          <a:ln w="9525">
            <a:noFill/>
            <a:miter lim="800000"/>
            <a:headEnd/>
            <a:tailEnd/>
          </a:ln>
        </p:spPr>
      </p:pic>
      <p:pic>
        <p:nvPicPr>
          <p:cNvPr id="21" name="Picture 16"/>
          <p:cNvPicPr>
            <a:picLocks/>
          </p:cNvPicPr>
          <p:nvPr userDrawn="1"/>
        </p:nvPicPr>
        <p:blipFill>
          <a:blip r:embed="rId9"/>
          <a:srcRect/>
          <a:stretch>
            <a:fillRect/>
          </a:stretch>
        </p:blipFill>
        <p:spPr bwMode="auto">
          <a:xfrm>
            <a:off x="1898650" y="393700"/>
            <a:ext cx="1308100" cy="1216025"/>
          </a:xfrm>
          <a:prstGeom prst="rect">
            <a:avLst/>
          </a:prstGeom>
          <a:noFill/>
          <a:ln w="9525">
            <a:noFill/>
            <a:miter lim="800000"/>
            <a:headEnd/>
            <a:tailEnd/>
          </a:ln>
        </p:spPr>
      </p:pic>
      <p:pic>
        <p:nvPicPr>
          <p:cNvPr id="23" name="Picture 22" descr="nersc_horizLOCKUP-tight.ai"/>
          <p:cNvPicPr>
            <a:picLocks noChangeAspect="1"/>
          </p:cNvPicPr>
          <p:nvPr userDrawn="1"/>
        </p:nvPicPr>
        <p:blipFill>
          <a:blip r:embed="rId10"/>
          <a:stretch>
            <a:fillRect/>
          </a:stretch>
        </p:blipFill>
        <p:spPr>
          <a:xfrm>
            <a:off x="3257550" y="6180150"/>
            <a:ext cx="3384550" cy="612950"/>
          </a:xfrm>
          <a:prstGeom prst="rect">
            <a:avLst/>
          </a:prstGeom>
        </p:spPr>
      </p:pic>
      <p:sp>
        <p:nvSpPr>
          <p:cNvPr id="22" name="Title 1"/>
          <p:cNvSpPr>
            <a:spLocks noGrp="1"/>
          </p:cNvSpPr>
          <p:nvPr>
            <p:ph type="ctrTitle"/>
          </p:nvPr>
        </p:nvSpPr>
        <p:spPr>
          <a:xfrm>
            <a:off x="685800" y="2181225"/>
            <a:ext cx="7772400" cy="1628775"/>
          </a:xfrm>
          <a:prstGeom prst="rect">
            <a:avLst/>
          </a:prstGeom>
        </p:spPr>
        <p:txBody>
          <a:bodyPr anchor="ctr" anchorCtr="1">
            <a:noAutofit/>
          </a:bodyPr>
          <a:lstStyle>
            <a:lvl1pPr>
              <a:defRPr sz="3600" b="1" i="0" spc="-20" baseline="0">
                <a:solidFill>
                  <a:schemeClr val="accent6"/>
                </a:solidFill>
              </a:defRPr>
            </a:lvl1pPr>
          </a:lstStyle>
          <a:p>
            <a:endParaRPr lang="en-US" dirty="0"/>
          </a:p>
        </p:txBody>
      </p:sp>
      <p:sp>
        <p:nvSpPr>
          <p:cNvPr id="24" name="Subtitle 2"/>
          <p:cNvSpPr>
            <a:spLocks noGrp="1"/>
          </p:cNvSpPr>
          <p:nvPr>
            <p:ph type="subTitle" idx="1"/>
          </p:nvPr>
        </p:nvSpPr>
        <p:spPr>
          <a:xfrm>
            <a:off x="1714500" y="3835400"/>
            <a:ext cx="5727700" cy="1866900"/>
          </a:xfrm>
          <a:prstGeom prst="rect">
            <a:avLst/>
          </a:prstGeom>
        </p:spPr>
        <p:txBody>
          <a:bodyPr anchor="t" anchorCtr="1">
            <a:normAutofit/>
          </a:bodyPr>
          <a:lstStyle>
            <a:lvl1pPr marL="0" indent="0" algn="ctr">
              <a:buNone/>
              <a:defRPr sz="2400" b="0" i="0" kern="0" spc="0" baseline="0">
                <a:solidFill>
                  <a:schemeClr val="accent6"/>
                </a:solidFill>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endParaRPr lang="en-US" dirty="0" smtClean="0"/>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Header footer only BLUE">
    <p:spTree>
      <p:nvGrpSpPr>
        <p:cNvPr id="1" name=""/>
        <p:cNvGrpSpPr/>
        <p:nvPr/>
      </p:nvGrpSpPr>
      <p:grpSpPr>
        <a:xfrm>
          <a:off x="0" y="0"/>
          <a:ext cx="0" cy="0"/>
          <a:chOff x="0" y="0"/>
          <a:chExt cx="0" cy="0"/>
        </a:xfrm>
      </p:grpSpPr>
      <p:sp>
        <p:nvSpPr>
          <p:cNvPr id="2" name="Rectangle 6"/>
          <p:cNvSpPr>
            <a:spLocks noGrp="1" noChangeArrowheads="1"/>
          </p:cNvSpPr>
          <p:nvPr>
            <p:ph type="sldNum" sz="quarter" idx="10"/>
          </p:nvPr>
        </p:nvSpPr>
        <p:spPr>
          <a:ln/>
        </p:spPr>
        <p:txBody>
          <a:bodyPr/>
          <a:lstStyle>
            <a:lvl1pPr>
              <a:defRPr/>
            </a:lvl1pPr>
          </a:lstStyle>
          <a:p>
            <a:pPr>
              <a:defRPr/>
            </a:pPr>
            <a:fld id="{A9222806-2C00-644B-BCAA-E5B6EBC9D46F}" type="slidenum">
              <a:rPr lang="en-US"/>
              <a:pPr>
                <a:defRPr/>
              </a:pPr>
              <a:t>‹#›</a:t>
            </a:fld>
            <a:endParaRPr lang="en-US"/>
          </a:p>
        </p:txBody>
      </p:sp>
      <p:sp>
        <p:nvSpPr>
          <p:cNvPr id="6" name="Title 1"/>
          <p:cNvSpPr>
            <a:spLocks noGrp="1"/>
          </p:cNvSpPr>
          <p:nvPr>
            <p:ph type="title"/>
          </p:nvPr>
        </p:nvSpPr>
        <p:spPr>
          <a:xfrm>
            <a:off x="2374900" y="317500"/>
            <a:ext cx="6616700" cy="546100"/>
          </a:xfrm>
          <a:prstGeom prst="rect">
            <a:avLst/>
          </a:prstGeom>
        </p:spPr>
        <p:txBody>
          <a:bodyPr lIns="0" tIns="0" rIns="0" bIns="0" anchor="ctr" anchorCtr="0">
            <a:noAutofit/>
          </a:bodyPr>
          <a:lstStyle>
            <a:lvl1pPr algn="ctr">
              <a:defRPr sz="3200" b="1" spc="50" baseline="0">
                <a:solidFill>
                  <a:schemeClr val="tx1"/>
                </a:solidFill>
              </a:defRPr>
            </a:lvl1pPr>
          </a:lstStyle>
          <a:p>
            <a:endParaRPr lang="en-US" dirty="0"/>
          </a:p>
        </p:txBody>
      </p:sp>
      <p:pic>
        <p:nvPicPr>
          <p:cNvPr id="4" name="Picture 3" descr="NERSC_logo_color.ai"/>
          <p:cNvPicPr>
            <a:picLocks noChangeAspect="1"/>
          </p:cNvPicPr>
          <p:nvPr userDrawn="1"/>
        </p:nvPicPr>
        <p:blipFill>
          <a:blip r:embed="rId2"/>
          <a:stretch>
            <a:fillRect/>
          </a:stretch>
        </p:blipFill>
        <p:spPr>
          <a:xfrm>
            <a:off x="-82550" y="-63500"/>
            <a:ext cx="2763057" cy="1333500"/>
          </a:xfrm>
          <a:prstGeom prst="rect">
            <a:avLst/>
          </a:prstGeom>
        </p:spPr>
      </p:pic>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Content w/Caption BLUE">
    <p:spTree>
      <p:nvGrpSpPr>
        <p:cNvPr id="1" name=""/>
        <p:cNvGrpSpPr/>
        <p:nvPr/>
      </p:nvGrpSpPr>
      <p:grpSpPr>
        <a:xfrm>
          <a:off x="0" y="0"/>
          <a:ext cx="0" cy="0"/>
          <a:chOff x="0" y="0"/>
          <a:chExt cx="0" cy="0"/>
        </a:xfrm>
      </p:grpSpPr>
      <p:sp>
        <p:nvSpPr>
          <p:cNvPr id="3" name="Content Placeholder 2"/>
          <p:cNvSpPr>
            <a:spLocks noGrp="1"/>
          </p:cNvSpPr>
          <p:nvPr>
            <p:ph idx="1"/>
          </p:nvPr>
        </p:nvSpPr>
        <p:spPr>
          <a:xfrm>
            <a:off x="3575050" y="1130300"/>
            <a:ext cx="5073650" cy="4995863"/>
          </a:xfrm>
          <a:prstGeom prst="rect">
            <a:avLst/>
          </a:prstGeom>
        </p:spPr>
        <p:txBody>
          <a:bodyPr/>
          <a:lstStyle>
            <a:lvl1pPr>
              <a:buNone/>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endParaRPr lang="en-US" dirty="0"/>
          </a:p>
        </p:txBody>
      </p:sp>
      <p:sp>
        <p:nvSpPr>
          <p:cNvPr id="4" name="Text Placeholder 3"/>
          <p:cNvSpPr>
            <a:spLocks noGrp="1"/>
          </p:cNvSpPr>
          <p:nvPr>
            <p:ph type="body" sz="half" idx="2"/>
          </p:nvPr>
        </p:nvSpPr>
        <p:spPr>
          <a:xfrm>
            <a:off x="457200" y="1130300"/>
            <a:ext cx="3008313" cy="4995863"/>
          </a:xfrm>
          <a:prstGeom prst="rect">
            <a:avLst/>
          </a:prstGeom>
        </p:spPr>
        <p:txBody>
          <a:bodyP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endParaRPr lang="en-US" dirty="0" smtClean="0"/>
          </a:p>
        </p:txBody>
      </p:sp>
      <p:sp>
        <p:nvSpPr>
          <p:cNvPr id="5" name="Rectangle 6"/>
          <p:cNvSpPr>
            <a:spLocks noGrp="1" noChangeArrowheads="1"/>
          </p:cNvSpPr>
          <p:nvPr>
            <p:ph type="sldNum" sz="quarter" idx="10"/>
          </p:nvPr>
        </p:nvSpPr>
        <p:spPr>
          <a:ln/>
        </p:spPr>
        <p:txBody>
          <a:bodyPr/>
          <a:lstStyle>
            <a:lvl1pPr>
              <a:defRPr/>
            </a:lvl1pPr>
          </a:lstStyle>
          <a:p>
            <a:pPr>
              <a:defRPr/>
            </a:pPr>
            <a:fld id="{AB0D3187-5A92-DD4B-8A7F-9B9A40BBCBCB}" type="slidenum">
              <a:rPr lang="en-US"/>
              <a:pPr>
                <a:defRPr/>
              </a:pPr>
              <a:t>‹#›</a:t>
            </a:fld>
            <a:endParaRPr lang="en-US"/>
          </a:p>
        </p:txBody>
      </p:sp>
      <p:pic>
        <p:nvPicPr>
          <p:cNvPr id="7" name="Picture 6" descr="DOE LOGO"/>
          <p:cNvPicPr>
            <a:picLocks noChangeAspect="1" noChangeArrowheads="1"/>
          </p:cNvPicPr>
          <p:nvPr userDrawn="1"/>
        </p:nvPicPr>
        <p:blipFill>
          <a:blip r:embed="rId2"/>
          <a:srcRect/>
          <a:stretch>
            <a:fillRect/>
          </a:stretch>
        </p:blipFill>
        <p:spPr bwMode="auto">
          <a:xfrm>
            <a:off x="254000" y="6234113"/>
            <a:ext cx="2209800" cy="623887"/>
          </a:xfrm>
          <a:prstGeom prst="rect">
            <a:avLst/>
          </a:prstGeom>
          <a:noFill/>
          <a:ln w="9525">
            <a:noFill/>
            <a:miter lim="800000"/>
            <a:headEnd/>
            <a:tailEnd/>
          </a:ln>
        </p:spPr>
      </p:pic>
      <p:pic>
        <p:nvPicPr>
          <p:cNvPr id="11" name="Picture 10" descr="LBNL_Alt_Logo_StackRight_Final.jpg"/>
          <p:cNvPicPr>
            <a:picLocks noChangeAspect="1"/>
          </p:cNvPicPr>
          <p:nvPr userDrawn="1"/>
        </p:nvPicPr>
        <p:blipFill>
          <a:blip r:embed="rId3"/>
          <a:stretch>
            <a:fillRect/>
          </a:stretch>
        </p:blipFill>
        <p:spPr>
          <a:xfrm>
            <a:off x="7239000" y="6184901"/>
            <a:ext cx="1691686" cy="594722"/>
          </a:xfrm>
          <a:prstGeom prst="rect">
            <a:avLst/>
          </a:prstGeom>
        </p:spPr>
      </p:pic>
      <p:pic>
        <p:nvPicPr>
          <p:cNvPr id="12" name="Picture 11" descr="DOE LOGO"/>
          <p:cNvPicPr>
            <a:picLocks noChangeAspect="1" noChangeArrowheads="1"/>
          </p:cNvPicPr>
          <p:nvPr userDrawn="1"/>
        </p:nvPicPr>
        <p:blipFill>
          <a:blip r:embed="rId2"/>
          <a:srcRect/>
          <a:stretch>
            <a:fillRect/>
          </a:stretch>
        </p:blipFill>
        <p:spPr bwMode="auto">
          <a:xfrm>
            <a:off x="254000" y="6187501"/>
            <a:ext cx="2374900" cy="670499"/>
          </a:xfrm>
          <a:prstGeom prst="rect">
            <a:avLst/>
          </a:prstGeom>
          <a:noFill/>
          <a:ln w="9525">
            <a:noFill/>
            <a:miter lim="800000"/>
            <a:headEnd/>
            <a:tailEnd/>
          </a:ln>
        </p:spPr>
      </p:pic>
      <p:sp>
        <p:nvSpPr>
          <p:cNvPr id="9" name="Title 1"/>
          <p:cNvSpPr>
            <a:spLocks noGrp="1"/>
          </p:cNvSpPr>
          <p:nvPr>
            <p:ph type="title"/>
          </p:nvPr>
        </p:nvSpPr>
        <p:spPr>
          <a:xfrm>
            <a:off x="2374900" y="317500"/>
            <a:ext cx="6616700" cy="546100"/>
          </a:xfrm>
          <a:prstGeom prst="rect">
            <a:avLst/>
          </a:prstGeom>
        </p:spPr>
        <p:txBody>
          <a:bodyPr lIns="0" tIns="0" rIns="0" bIns="0" anchor="ctr" anchorCtr="0">
            <a:noAutofit/>
          </a:bodyPr>
          <a:lstStyle>
            <a:lvl1pPr algn="ctr">
              <a:defRPr sz="3200" b="1" spc="50" baseline="0">
                <a:solidFill>
                  <a:schemeClr val="tx1"/>
                </a:solidFill>
              </a:defRPr>
            </a:lvl1pPr>
          </a:lstStyle>
          <a:p>
            <a:endParaRPr lang="en-US" dirty="0"/>
          </a:p>
        </p:txBody>
      </p:sp>
      <p:pic>
        <p:nvPicPr>
          <p:cNvPr id="10" name="Picture 9" descr="NERSC_logo_color.ai"/>
          <p:cNvPicPr>
            <a:picLocks noChangeAspect="1"/>
          </p:cNvPicPr>
          <p:nvPr userDrawn="1"/>
        </p:nvPicPr>
        <p:blipFill>
          <a:blip r:embed="rId4"/>
          <a:stretch>
            <a:fillRect/>
          </a:stretch>
        </p:blipFill>
        <p:spPr>
          <a:xfrm>
            <a:off x="-82550" y="-63500"/>
            <a:ext cx="2763057" cy="1333500"/>
          </a:xfrm>
          <a:prstGeom prst="rect">
            <a:avLst/>
          </a:prstGeom>
        </p:spPr>
      </p:pic>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Picture w/Caption BLUE">
    <p:spTree>
      <p:nvGrpSpPr>
        <p:cNvPr id="1" name=""/>
        <p:cNvGrpSpPr/>
        <p:nvPr/>
      </p:nvGrpSpPr>
      <p:grpSpPr>
        <a:xfrm>
          <a:off x="0" y="0"/>
          <a:ext cx="0" cy="0"/>
          <a:chOff x="0" y="0"/>
          <a:chExt cx="0" cy="0"/>
        </a:xfrm>
      </p:grpSpPr>
      <p:sp>
        <p:nvSpPr>
          <p:cNvPr id="2" name="Title 1"/>
          <p:cNvSpPr>
            <a:spLocks noGrp="1"/>
          </p:cNvSpPr>
          <p:nvPr>
            <p:ph type="title"/>
          </p:nvPr>
        </p:nvSpPr>
        <p:spPr>
          <a:xfrm>
            <a:off x="482600" y="4747820"/>
            <a:ext cx="8229600" cy="457200"/>
          </a:xfrm>
          <a:prstGeom prst="rect">
            <a:avLst/>
          </a:prstGeom>
        </p:spPr>
        <p:txBody>
          <a:bodyPr anchor="b"/>
          <a:lstStyle>
            <a:lvl1pPr algn="l">
              <a:defRPr sz="2000" b="1">
                <a:solidFill>
                  <a:schemeClr val="accent6"/>
                </a:solidFill>
              </a:defRPr>
            </a:lvl1pPr>
          </a:lstStyle>
          <a:p>
            <a:r>
              <a:rPr lang="en-US" dirty="0" smtClean="0"/>
              <a:t>Click to edit Master title style</a:t>
            </a:r>
            <a:endParaRPr lang="en-US" dirty="0"/>
          </a:p>
        </p:txBody>
      </p:sp>
      <p:sp>
        <p:nvSpPr>
          <p:cNvPr id="3" name="Picture Placeholder 2"/>
          <p:cNvSpPr>
            <a:spLocks noGrp="1"/>
          </p:cNvSpPr>
          <p:nvPr>
            <p:ph type="pic" idx="1"/>
          </p:nvPr>
        </p:nvSpPr>
        <p:spPr>
          <a:xfrm>
            <a:off x="482600" y="1079500"/>
            <a:ext cx="8216900" cy="3670299"/>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463550" y="5224826"/>
            <a:ext cx="8216900" cy="667974"/>
          </a:xfrm>
          <a:prstGeom prst="rect">
            <a:avLst/>
          </a:prstGeom>
        </p:spPr>
        <p:txBody>
          <a:bodyPr/>
          <a:lstStyle>
            <a:lvl1pPr marL="0" indent="0">
              <a:buNone/>
              <a:defRPr sz="1400">
                <a:solidFill>
                  <a:schemeClr val="accent6"/>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edit Master text styles</a:t>
            </a:r>
          </a:p>
        </p:txBody>
      </p:sp>
      <p:sp>
        <p:nvSpPr>
          <p:cNvPr id="5" name="Rectangle 6"/>
          <p:cNvSpPr>
            <a:spLocks noGrp="1" noChangeArrowheads="1"/>
          </p:cNvSpPr>
          <p:nvPr>
            <p:ph type="sldNum" sz="quarter" idx="10"/>
          </p:nvPr>
        </p:nvSpPr>
        <p:spPr>
          <a:ln/>
        </p:spPr>
        <p:txBody>
          <a:bodyPr/>
          <a:lstStyle>
            <a:lvl1pPr>
              <a:defRPr/>
            </a:lvl1pPr>
          </a:lstStyle>
          <a:p>
            <a:pPr>
              <a:defRPr/>
            </a:pPr>
            <a:fld id="{B9A07CDD-3C27-A543-B986-46EDFD4B4BC2}" type="slidenum">
              <a:rPr lang="en-US" smtClean="0"/>
              <a:pPr>
                <a:defRPr/>
              </a:pPr>
              <a:t>‹#›</a:t>
            </a:fld>
            <a:endParaRPr lang="en-US" dirty="0"/>
          </a:p>
        </p:txBody>
      </p:sp>
      <p:pic>
        <p:nvPicPr>
          <p:cNvPr id="7" name="Picture 6" descr="DOE LOGO"/>
          <p:cNvPicPr>
            <a:picLocks noChangeAspect="1" noChangeArrowheads="1"/>
          </p:cNvPicPr>
          <p:nvPr userDrawn="1"/>
        </p:nvPicPr>
        <p:blipFill>
          <a:blip r:embed="rId2"/>
          <a:srcRect/>
          <a:stretch>
            <a:fillRect/>
          </a:stretch>
        </p:blipFill>
        <p:spPr bwMode="auto">
          <a:xfrm>
            <a:off x="254000" y="6234113"/>
            <a:ext cx="2209800" cy="623887"/>
          </a:xfrm>
          <a:prstGeom prst="rect">
            <a:avLst/>
          </a:prstGeom>
          <a:noFill/>
          <a:ln w="9525">
            <a:noFill/>
            <a:miter lim="800000"/>
            <a:headEnd/>
            <a:tailEnd/>
          </a:ln>
        </p:spPr>
      </p:pic>
      <p:pic>
        <p:nvPicPr>
          <p:cNvPr id="10" name="Picture 9" descr="LBNL_Alt_Logo_StackRight_Final.jpg"/>
          <p:cNvPicPr>
            <a:picLocks noChangeAspect="1"/>
          </p:cNvPicPr>
          <p:nvPr userDrawn="1"/>
        </p:nvPicPr>
        <p:blipFill>
          <a:blip r:embed="rId3"/>
          <a:stretch>
            <a:fillRect/>
          </a:stretch>
        </p:blipFill>
        <p:spPr>
          <a:xfrm>
            <a:off x="7239000" y="6184901"/>
            <a:ext cx="1691686" cy="594722"/>
          </a:xfrm>
          <a:prstGeom prst="rect">
            <a:avLst/>
          </a:prstGeom>
        </p:spPr>
      </p:pic>
      <p:pic>
        <p:nvPicPr>
          <p:cNvPr id="11" name="Picture 10" descr="DOE LOGO"/>
          <p:cNvPicPr>
            <a:picLocks noChangeAspect="1" noChangeArrowheads="1"/>
          </p:cNvPicPr>
          <p:nvPr userDrawn="1"/>
        </p:nvPicPr>
        <p:blipFill>
          <a:blip r:embed="rId2"/>
          <a:srcRect/>
          <a:stretch>
            <a:fillRect/>
          </a:stretch>
        </p:blipFill>
        <p:spPr bwMode="auto">
          <a:xfrm>
            <a:off x="254000" y="6187501"/>
            <a:ext cx="2374900" cy="670499"/>
          </a:xfrm>
          <a:prstGeom prst="rect">
            <a:avLst/>
          </a:prstGeom>
          <a:noFill/>
          <a:ln w="9525">
            <a:noFill/>
            <a:miter lim="800000"/>
            <a:headEnd/>
            <a:tailEnd/>
          </a:ln>
        </p:spPr>
      </p:pic>
      <p:pic>
        <p:nvPicPr>
          <p:cNvPr id="9" name="Picture 8" descr="NERSC_logo_color.ai"/>
          <p:cNvPicPr>
            <a:picLocks noChangeAspect="1"/>
          </p:cNvPicPr>
          <p:nvPr userDrawn="1"/>
        </p:nvPicPr>
        <p:blipFill>
          <a:blip r:embed="rId4"/>
          <a:stretch>
            <a:fillRect/>
          </a:stretch>
        </p:blipFill>
        <p:spPr>
          <a:xfrm>
            <a:off x="-82550" y="-63500"/>
            <a:ext cx="2763057" cy="1333500"/>
          </a:xfrm>
          <a:prstGeom prst="rect">
            <a:avLst/>
          </a:prstGeom>
        </p:spPr>
      </p:pic>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Title-Page-2">
    <p:spTree>
      <p:nvGrpSpPr>
        <p:cNvPr id="1" name=""/>
        <p:cNvGrpSpPr/>
        <p:nvPr/>
      </p:nvGrpSpPr>
      <p:grpSpPr>
        <a:xfrm>
          <a:off x="0" y="0"/>
          <a:ext cx="0" cy="0"/>
          <a:chOff x="0" y="0"/>
          <a:chExt cx="0" cy="0"/>
        </a:xfrm>
      </p:grpSpPr>
      <p:pic>
        <p:nvPicPr>
          <p:cNvPr id="7" name="Picture 6" descr="NERSC_Hopper_Image_small.jpg"/>
          <p:cNvPicPr>
            <a:picLocks noChangeAspect="1"/>
          </p:cNvPicPr>
          <p:nvPr userDrawn="1"/>
        </p:nvPicPr>
        <p:blipFill>
          <a:blip r:embed="rId2"/>
          <a:stretch>
            <a:fillRect/>
          </a:stretch>
        </p:blipFill>
        <p:spPr>
          <a:xfrm>
            <a:off x="-1" y="0"/>
            <a:ext cx="9166525" cy="1676400"/>
          </a:xfrm>
          <a:prstGeom prst="rect">
            <a:avLst/>
          </a:prstGeom>
        </p:spPr>
      </p:pic>
      <p:sp>
        <p:nvSpPr>
          <p:cNvPr id="9" name="Title 1"/>
          <p:cNvSpPr>
            <a:spLocks noGrp="1"/>
          </p:cNvSpPr>
          <p:nvPr>
            <p:ph type="ctrTitle"/>
          </p:nvPr>
        </p:nvSpPr>
        <p:spPr>
          <a:xfrm>
            <a:off x="762000" y="2714625"/>
            <a:ext cx="7772400" cy="1628775"/>
          </a:xfrm>
          <a:prstGeom prst="rect">
            <a:avLst/>
          </a:prstGeom>
        </p:spPr>
        <p:txBody>
          <a:bodyPr anchor="ctr" anchorCtr="1">
            <a:noAutofit/>
          </a:bodyPr>
          <a:lstStyle>
            <a:lvl1pPr>
              <a:defRPr sz="3600" b="1" i="0" spc="-20" baseline="0">
                <a:solidFill>
                  <a:schemeClr val="accent6"/>
                </a:solidFill>
              </a:defRPr>
            </a:lvl1pPr>
          </a:lstStyle>
          <a:p>
            <a:endParaRPr lang="en-US" dirty="0"/>
          </a:p>
        </p:txBody>
      </p:sp>
      <p:pic>
        <p:nvPicPr>
          <p:cNvPr id="11" name="Picture 10" descr="DOE LOGO"/>
          <p:cNvPicPr>
            <a:picLocks noChangeAspect="1" noChangeArrowheads="1"/>
          </p:cNvPicPr>
          <p:nvPr userDrawn="1"/>
        </p:nvPicPr>
        <p:blipFill>
          <a:blip r:embed="rId3"/>
          <a:srcRect/>
          <a:stretch>
            <a:fillRect/>
          </a:stretch>
        </p:blipFill>
        <p:spPr bwMode="auto">
          <a:xfrm>
            <a:off x="254000" y="6187501"/>
            <a:ext cx="2374900" cy="670499"/>
          </a:xfrm>
          <a:prstGeom prst="rect">
            <a:avLst/>
          </a:prstGeom>
          <a:noFill/>
          <a:ln w="9525">
            <a:noFill/>
            <a:miter lim="800000"/>
            <a:headEnd/>
            <a:tailEnd/>
          </a:ln>
        </p:spPr>
      </p:pic>
      <p:pic>
        <p:nvPicPr>
          <p:cNvPr id="12" name="Picture 11" descr="LBNL_Alt_Logo_StackRight_Final.jpg"/>
          <p:cNvPicPr>
            <a:picLocks noChangeAspect="1"/>
          </p:cNvPicPr>
          <p:nvPr userDrawn="1"/>
        </p:nvPicPr>
        <p:blipFill>
          <a:blip r:embed="rId4"/>
          <a:stretch>
            <a:fillRect/>
          </a:stretch>
        </p:blipFill>
        <p:spPr>
          <a:xfrm>
            <a:off x="7239000" y="6184901"/>
            <a:ext cx="1691686" cy="594722"/>
          </a:xfrm>
          <a:prstGeom prst="rect">
            <a:avLst/>
          </a:prstGeom>
        </p:spPr>
      </p:pic>
      <p:pic>
        <p:nvPicPr>
          <p:cNvPr id="13" name="Picture 12" descr="nersc_horizLOCKUP-tight.ai"/>
          <p:cNvPicPr>
            <a:picLocks noChangeAspect="1"/>
          </p:cNvPicPr>
          <p:nvPr userDrawn="1"/>
        </p:nvPicPr>
        <p:blipFill>
          <a:blip r:embed="rId5"/>
          <a:stretch>
            <a:fillRect/>
          </a:stretch>
        </p:blipFill>
        <p:spPr>
          <a:xfrm>
            <a:off x="3257550" y="6180150"/>
            <a:ext cx="3384550" cy="612950"/>
          </a:xfrm>
          <a:prstGeom prst="rect">
            <a:avLst/>
          </a:prstGeom>
        </p:spPr>
      </p:pic>
      <p:sp>
        <p:nvSpPr>
          <p:cNvPr id="8" name="Subtitle 2"/>
          <p:cNvSpPr>
            <a:spLocks noGrp="1"/>
          </p:cNvSpPr>
          <p:nvPr>
            <p:ph type="subTitle" idx="1"/>
          </p:nvPr>
        </p:nvSpPr>
        <p:spPr>
          <a:xfrm>
            <a:off x="1739900" y="4445000"/>
            <a:ext cx="5727700" cy="1371600"/>
          </a:xfrm>
          <a:prstGeom prst="rect">
            <a:avLst/>
          </a:prstGeom>
        </p:spPr>
        <p:txBody>
          <a:bodyPr anchor="t" anchorCtr="1">
            <a:normAutofit/>
          </a:bodyPr>
          <a:lstStyle>
            <a:lvl1pPr marL="0" indent="0" algn="ctr">
              <a:buNone/>
              <a:defRPr sz="2400" b="0" i="0" kern="0" spc="0" baseline="0">
                <a:solidFill>
                  <a:schemeClr val="accent6"/>
                </a:solidFill>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endParaRPr lang="en-US" dirty="0" smtClean="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Custom Layout">
    <p:spTree>
      <p:nvGrpSpPr>
        <p:cNvPr id="1" name=""/>
        <p:cNvGrpSpPr/>
        <p:nvPr/>
      </p:nvGrpSpPr>
      <p:grpSpPr>
        <a:xfrm>
          <a:off x="0" y="0"/>
          <a:ext cx="0" cy="0"/>
          <a:chOff x="0" y="0"/>
          <a:chExt cx="0" cy="0"/>
        </a:xfrm>
      </p:grpSpPr>
      <p:pic>
        <p:nvPicPr>
          <p:cNvPr id="4" name="Picture 3" descr="NERSCvertLOCKUP.ai"/>
          <p:cNvPicPr>
            <a:picLocks noChangeAspect="1"/>
          </p:cNvPicPr>
          <p:nvPr userDrawn="1"/>
        </p:nvPicPr>
        <p:blipFill>
          <a:blip r:embed="rId2"/>
          <a:stretch>
            <a:fillRect/>
          </a:stretch>
        </p:blipFill>
        <p:spPr>
          <a:xfrm>
            <a:off x="457200" y="-673100"/>
            <a:ext cx="8305800" cy="8305800"/>
          </a:xfrm>
          <a:prstGeom prst="rect">
            <a:avLst/>
          </a:prstGeom>
        </p:spPr>
      </p:pic>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798513" y="306388"/>
            <a:ext cx="7659687" cy="422275"/>
          </a:xfrm>
          <a:prstGeom prst="rect">
            <a:avLst/>
          </a:prstGeom>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sldNum" sz="quarter" idx="10"/>
          </p:nvPr>
        </p:nvSpPr>
        <p:spPr>
          <a:ln/>
        </p:spPr>
        <p:txBody>
          <a:bodyPr/>
          <a:lstStyle>
            <a:lvl1pPr>
              <a:defRPr/>
            </a:lvl1pPr>
          </a:lstStyle>
          <a:p>
            <a:pPr>
              <a:defRPr/>
            </a:pPr>
            <a:fld id="{001E815D-975C-0B45-BD41-0E6E83CC7F22}" type="slidenum">
              <a:rPr lang="en-US"/>
              <a:pPr>
                <a:defRPr/>
              </a:pPr>
              <a:t>‹#›</a:t>
            </a:fld>
            <a:endParaRPr 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Title-Page-1">
    <p:bg>
      <p:bgRef idx="1001">
        <a:schemeClr val="bg1"/>
      </p:bgRef>
    </p:bg>
    <p:spTree>
      <p:nvGrpSpPr>
        <p:cNvPr id="1" name=""/>
        <p:cNvGrpSpPr/>
        <p:nvPr/>
      </p:nvGrpSpPr>
      <p:grpSpPr>
        <a:xfrm>
          <a:off x="0" y="0"/>
          <a:ext cx="0" cy="0"/>
          <a:chOff x="0" y="0"/>
          <a:chExt cx="0" cy="0"/>
        </a:xfrm>
      </p:grpSpPr>
      <p:pic>
        <p:nvPicPr>
          <p:cNvPr id="6" name="Picture 5" descr="DOE LOGO"/>
          <p:cNvPicPr>
            <a:picLocks noChangeAspect="1" noChangeArrowheads="1"/>
          </p:cNvPicPr>
          <p:nvPr userDrawn="1"/>
        </p:nvPicPr>
        <p:blipFill>
          <a:blip r:embed="rId2"/>
          <a:srcRect/>
          <a:stretch>
            <a:fillRect/>
          </a:stretch>
        </p:blipFill>
        <p:spPr bwMode="auto">
          <a:xfrm>
            <a:off x="254000" y="6187501"/>
            <a:ext cx="2374900" cy="670499"/>
          </a:xfrm>
          <a:prstGeom prst="rect">
            <a:avLst/>
          </a:prstGeom>
          <a:noFill/>
          <a:ln w="9525">
            <a:noFill/>
            <a:miter lim="800000"/>
            <a:headEnd/>
            <a:tailEnd/>
          </a:ln>
        </p:spPr>
      </p:pic>
      <p:pic>
        <p:nvPicPr>
          <p:cNvPr id="14" name="Picture 13" descr="LBNL_Alt_Logo_StackRight_Final.jpg"/>
          <p:cNvPicPr>
            <a:picLocks noChangeAspect="1"/>
          </p:cNvPicPr>
          <p:nvPr userDrawn="1"/>
        </p:nvPicPr>
        <p:blipFill>
          <a:blip r:embed="rId3"/>
          <a:stretch>
            <a:fillRect/>
          </a:stretch>
        </p:blipFill>
        <p:spPr>
          <a:xfrm>
            <a:off x="7239000" y="6184901"/>
            <a:ext cx="1691686" cy="594722"/>
          </a:xfrm>
          <a:prstGeom prst="rect">
            <a:avLst/>
          </a:prstGeom>
        </p:spPr>
      </p:pic>
      <p:pic>
        <p:nvPicPr>
          <p:cNvPr id="16" name="Picture 11"/>
          <p:cNvPicPr>
            <a:picLocks noChangeAspect="1"/>
          </p:cNvPicPr>
          <p:nvPr userDrawn="1"/>
        </p:nvPicPr>
        <p:blipFill>
          <a:blip r:embed="rId4"/>
          <a:srcRect/>
          <a:stretch>
            <a:fillRect/>
          </a:stretch>
        </p:blipFill>
        <p:spPr bwMode="auto">
          <a:xfrm>
            <a:off x="539750" y="385763"/>
            <a:ext cx="1308100" cy="1219200"/>
          </a:xfrm>
          <a:prstGeom prst="rect">
            <a:avLst/>
          </a:prstGeom>
          <a:noFill/>
          <a:ln w="9525">
            <a:noFill/>
            <a:miter lim="800000"/>
            <a:headEnd/>
            <a:tailEnd/>
          </a:ln>
        </p:spPr>
      </p:pic>
      <p:pic>
        <p:nvPicPr>
          <p:cNvPr id="17" name="Picture 12"/>
          <p:cNvPicPr>
            <a:picLocks/>
          </p:cNvPicPr>
          <p:nvPr userDrawn="1"/>
        </p:nvPicPr>
        <p:blipFill>
          <a:blip r:embed="rId5"/>
          <a:srcRect/>
          <a:stretch>
            <a:fillRect/>
          </a:stretch>
        </p:blipFill>
        <p:spPr bwMode="auto">
          <a:xfrm>
            <a:off x="7319963" y="385763"/>
            <a:ext cx="1306512" cy="1216025"/>
          </a:xfrm>
          <a:prstGeom prst="rect">
            <a:avLst/>
          </a:prstGeom>
          <a:noFill/>
          <a:ln w="9525">
            <a:noFill/>
            <a:miter lim="800000"/>
            <a:headEnd/>
            <a:tailEnd/>
          </a:ln>
        </p:spPr>
      </p:pic>
      <p:pic>
        <p:nvPicPr>
          <p:cNvPr id="18" name="Picture 13"/>
          <p:cNvPicPr>
            <a:picLocks/>
          </p:cNvPicPr>
          <p:nvPr userDrawn="1"/>
        </p:nvPicPr>
        <p:blipFill>
          <a:blip r:embed="rId6"/>
          <a:srcRect/>
          <a:stretch>
            <a:fillRect/>
          </a:stretch>
        </p:blipFill>
        <p:spPr bwMode="auto">
          <a:xfrm>
            <a:off x="5964238" y="385763"/>
            <a:ext cx="1306512" cy="1216025"/>
          </a:xfrm>
          <a:prstGeom prst="rect">
            <a:avLst/>
          </a:prstGeom>
          <a:noFill/>
          <a:ln w="9525">
            <a:noFill/>
            <a:miter lim="800000"/>
            <a:headEnd/>
            <a:tailEnd/>
          </a:ln>
        </p:spPr>
      </p:pic>
      <p:pic>
        <p:nvPicPr>
          <p:cNvPr id="19" name="Picture 14"/>
          <p:cNvPicPr>
            <a:picLocks/>
          </p:cNvPicPr>
          <p:nvPr userDrawn="1"/>
        </p:nvPicPr>
        <p:blipFill>
          <a:blip r:embed="rId7"/>
          <a:srcRect/>
          <a:stretch>
            <a:fillRect/>
          </a:stretch>
        </p:blipFill>
        <p:spPr bwMode="auto">
          <a:xfrm>
            <a:off x="4608513" y="385763"/>
            <a:ext cx="1306512" cy="1216025"/>
          </a:xfrm>
          <a:prstGeom prst="rect">
            <a:avLst/>
          </a:prstGeom>
          <a:noFill/>
          <a:ln w="9525">
            <a:noFill/>
            <a:miter lim="800000"/>
            <a:headEnd/>
            <a:tailEnd/>
          </a:ln>
        </p:spPr>
      </p:pic>
      <p:pic>
        <p:nvPicPr>
          <p:cNvPr id="20" name="Picture 15"/>
          <p:cNvPicPr>
            <a:picLocks/>
          </p:cNvPicPr>
          <p:nvPr userDrawn="1"/>
        </p:nvPicPr>
        <p:blipFill>
          <a:blip r:embed="rId8"/>
          <a:srcRect/>
          <a:stretch>
            <a:fillRect/>
          </a:stretch>
        </p:blipFill>
        <p:spPr bwMode="auto">
          <a:xfrm>
            <a:off x="3251200" y="385763"/>
            <a:ext cx="1308100" cy="1216025"/>
          </a:xfrm>
          <a:prstGeom prst="rect">
            <a:avLst/>
          </a:prstGeom>
          <a:noFill/>
          <a:ln w="9525">
            <a:noFill/>
            <a:miter lim="800000"/>
            <a:headEnd/>
            <a:tailEnd/>
          </a:ln>
        </p:spPr>
      </p:pic>
      <p:pic>
        <p:nvPicPr>
          <p:cNvPr id="21" name="Picture 16"/>
          <p:cNvPicPr>
            <a:picLocks/>
          </p:cNvPicPr>
          <p:nvPr userDrawn="1"/>
        </p:nvPicPr>
        <p:blipFill>
          <a:blip r:embed="rId9"/>
          <a:srcRect/>
          <a:stretch>
            <a:fillRect/>
          </a:stretch>
        </p:blipFill>
        <p:spPr bwMode="auto">
          <a:xfrm>
            <a:off x="1898650" y="393700"/>
            <a:ext cx="1308100" cy="1216025"/>
          </a:xfrm>
          <a:prstGeom prst="rect">
            <a:avLst/>
          </a:prstGeom>
          <a:noFill/>
          <a:ln w="9525">
            <a:noFill/>
            <a:miter lim="800000"/>
            <a:headEnd/>
            <a:tailEnd/>
          </a:ln>
        </p:spPr>
      </p:pic>
      <p:pic>
        <p:nvPicPr>
          <p:cNvPr id="23" name="Picture 22" descr="nersc_horizLOCKUP-tight.ai"/>
          <p:cNvPicPr>
            <a:picLocks noChangeAspect="1"/>
          </p:cNvPicPr>
          <p:nvPr userDrawn="1"/>
        </p:nvPicPr>
        <p:blipFill>
          <a:blip r:embed="rId10"/>
          <a:stretch>
            <a:fillRect/>
          </a:stretch>
        </p:blipFill>
        <p:spPr>
          <a:xfrm>
            <a:off x="3257550" y="6180150"/>
            <a:ext cx="3384550" cy="612950"/>
          </a:xfrm>
          <a:prstGeom prst="rect">
            <a:avLst/>
          </a:prstGeom>
        </p:spPr>
      </p:pic>
      <p:sp>
        <p:nvSpPr>
          <p:cNvPr id="22" name="Title 1"/>
          <p:cNvSpPr>
            <a:spLocks noGrp="1"/>
          </p:cNvSpPr>
          <p:nvPr>
            <p:ph type="ctrTitle"/>
          </p:nvPr>
        </p:nvSpPr>
        <p:spPr>
          <a:xfrm>
            <a:off x="685800" y="2181225"/>
            <a:ext cx="7772400" cy="1628775"/>
          </a:xfrm>
          <a:prstGeom prst="rect">
            <a:avLst/>
          </a:prstGeom>
        </p:spPr>
        <p:txBody>
          <a:bodyPr anchor="ctr" anchorCtr="1">
            <a:noAutofit/>
          </a:bodyPr>
          <a:lstStyle>
            <a:lvl1pPr>
              <a:defRPr sz="3600" b="1" i="0" spc="-20" baseline="0">
                <a:solidFill>
                  <a:schemeClr val="accent6"/>
                </a:solidFill>
              </a:defRPr>
            </a:lvl1pPr>
          </a:lstStyle>
          <a:p>
            <a:endParaRPr lang="en-US" dirty="0"/>
          </a:p>
        </p:txBody>
      </p:sp>
      <p:sp>
        <p:nvSpPr>
          <p:cNvPr id="24" name="Subtitle 2"/>
          <p:cNvSpPr>
            <a:spLocks noGrp="1"/>
          </p:cNvSpPr>
          <p:nvPr>
            <p:ph type="subTitle" idx="1"/>
          </p:nvPr>
        </p:nvSpPr>
        <p:spPr>
          <a:xfrm>
            <a:off x="1714500" y="3835400"/>
            <a:ext cx="5727700" cy="1866900"/>
          </a:xfrm>
          <a:prstGeom prst="rect">
            <a:avLst/>
          </a:prstGeom>
        </p:spPr>
        <p:txBody>
          <a:bodyPr anchor="t" anchorCtr="1">
            <a:normAutofit/>
          </a:bodyPr>
          <a:lstStyle>
            <a:lvl1pPr marL="0" indent="0" algn="ctr">
              <a:buNone/>
              <a:defRPr sz="2400" b="0" i="0" kern="0" spc="0" baseline="0">
                <a:solidFill>
                  <a:schemeClr val="accent6"/>
                </a:solidFill>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endParaRPr lang="en-US" dirty="0" smtClean="0"/>
          </a:p>
        </p:txBody>
      </p:sp>
    </p:spTree>
  </p:cSld>
  <p:clrMapOvr>
    <a:overrideClrMapping bg1="lt1" tx1="dk1" bg2="lt2" tx2="dk2" accent1="accent1" accent2="accent2" accent3="accent3" accent4="accent4" accent5="accent5" accent6="accent6" hlink="hlink" folHlink="folHlink"/>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6"/>
          <p:cNvSpPr>
            <a:spLocks noGrp="1" noChangeArrowheads="1"/>
          </p:cNvSpPr>
          <p:nvPr>
            <p:ph type="sldNum" sz="quarter" idx="10"/>
          </p:nvPr>
        </p:nvSpPr>
        <p:spPr>
          <a:ln/>
        </p:spPr>
        <p:txBody>
          <a:bodyPr/>
          <a:lstStyle>
            <a:lvl1pPr>
              <a:defRPr/>
            </a:lvl1pPr>
          </a:lstStyle>
          <a:p>
            <a:pPr>
              <a:defRPr/>
            </a:pPr>
            <a:fld id="{DF411C54-4B4E-D144-B7D5-56BE52E2B111}" type="slidenum">
              <a:rPr lang="en-US"/>
              <a:pPr>
                <a:defRPr/>
              </a:pPr>
              <a:t>‹#›</a:t>
            </a:fld>
            <a:endParaRPr lang="en-US"/>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905000" y="76200"/>
            <a:ext cx="6781800" cy="868363"/>
          </a:xfrm>
          <a:prstGeom prst="rect">
            <a:avLst/>
          </a:prstGeo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6"/>
          <p:cNvSpPr>
            <a:spLocks noGrp="1" noChangeArrowheads="1"/>
          </p:cNvSpPr>
          <p:nvPr>
            <p:ph type="sldNum" sz="quarter" idx="10"/>
          </p:nvPr>
        </p:nvSpPr>
        <p:spPr>
          <a:ln/>
        </p:spPr>
        <p:txBody>
          <a:bodyPr/>
          <a:lstStyle>
            <a:lvl1pPr>
              <a:defRPr/>
            </a:lvl1pPr>
          </a:lstStyle>
          <a:p>
            <a:pPr>
              <a:defRPr/>
            </a:pPr>
            <a:fld id="{CFE8754F-C834-754C-A278-3659DB8C7478}" type="slidenum">
              <a:rPr lang="en-US"/>
              <a:pPr>
                <a:defRPr/>
              </a:pPr>
              <a:t>‹#›</a:t>
            </a:fld>
            <a:endParaRPr lang="en-US"/>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1905000" y="76200"/>
            <a:ext cx="6781800" cy="868363"/>
          </a:xfrm>
          <a:prstGeom prst="rect">
            <a:avLst/>
          </a:prstGeom>
        </p:spPr>
        <p:txBody>
          <a:bodyPr/>
          <a:lstStyle/>
          <a:p>
            <a:r>
              <a:rPr lang="en-US" smtClean="0"/>
              <a:t>Click to edit Master title style</a:t>
            </a:r>
            <a:endParaRPr lang="en-US"/>
          </a:p>
        </p:txBody>
      </p:sp>
      <p:sp>
        <p:nvSpPr>
          <p:cNvPr id="3" name="Rectangle 6"/>
          <p:cNvSpPr>
            <a:spLocks noGrp="1" noChangeArrowheads="1"/>
          </p:cNvSpPr>
          <p:nvPr>
            <p:ph type="sldNum" sz="quarter" idx="10"/>
          </p:nvPr>
        </p:nvSpPr>
        <p:spPr>
          <a:ln/>
        </p:spPr>
        <p:txBody>
          <a:bodyPr/>
          <a:lstStyle>
            <a:lvl1pPr>
              <a:defRPr/>
            </a:lvl1pPr>
          </a:lstStyle>
          <a:p>
            <a:pPr>
              <a:defRPr/>
            </a:pPr>
            <a:fld id="{67730A71-5C05-454D-B833-E0EEA766E7DC}"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Page-2">
    <p:spTree>
      <p:nvGrpSpPr>
        <p:cNvPr id="1" name=""/>
        <p:cNvGrpSpPr/>
        <p:nvPr/>
      </p:nvGrpSpPr>
      <p:grpSpPr>
        <a:xfrm>
          <a:off x="0" y="0"/>
          <a:ext cx="0" cy="0"/>
          <a:chOff x="0" y="0"/>
          <a:chExt cx="0" cy="0"/>
        </a:xfrm>
      </p:grpSpPr>
      <p:pic>
        <p:nvPicPr>
          <p:cNvPr id="7" name="Picture 6" descr="NERSC_Hopper_Image_small.jpg"/>
          <p:cNvPicPr>
            <a:picLocks noChangeAspect="1"/>
          </p:cNvPicPr>
          <p:nvPr userDrawn="1"/>
        </p:nvPicPr>
        <p:blipFill>
          <a:blip r:embed="rId2"/>
          <a:stretch>
            <a:fillRect/>
          </a:stretch>
        </p:blipFill>
        <p:spPr>
          <a:xfrm>
            <a:off x="427094" y="333756"/>
            <a:ext cx="8335906" cy="1524494"/>
          </a:xfrm>
          <a:prstGeom prst="rect">
            <a:avLst/>
          </a:prstGeom>
        </p:spPr>
      </p:pic>
      <p:sp>
        <p:nvSpPr>
          <p:cNvPr id="9" name="Title 1"/>
          <p:cNvSpPr>
            <a:spLocks noGrp="1"/>
          </p:cNvSpPr>
          <p:nvPr>
            <p:ph type="ctrTitle"/>
          </p:nvPr>
        </p:nvSpPr>
        <p:spPr>
          <a:xfrm>
            <a:off x="685800" y="2181225"/>
            <a:ext cx="7772400" cy="1628775"/>
          </a:xfrm>
          <a:prstGeom prst="rect">
            <a:avLst/>
          </a:prstGeom>
        </p:spPr>
        <p:txBody>
          <a:bodyPr anchor="ctr" anchorCtr="1">
            <a:noAutofit/>
          </a:bodyPr>
          <a:lstStyle>
            <a:lvl1pPr>
              <a:defRPr sz="3600" b="1" i="0" spc="-20" baseline="0">
                <a:solidFill>
                  <a:schemeClr val="accent6"/>
                </a:solidFill>
              </a:defRPr>
            </a:lvl1pPr>
          </a:lstStyle>
          <a:p>
            <a:endParaRPr lang="en-US" dirty="0"/>
          </a:p>
        </p:txBody>
      </p:sp>
      <p:pic>
        <p:nvPicPr>
          <p:cNvPr id="11" name="Picture 10" descr="DOE LOGO"/>
          <p:cNvPicPr>
            <a:picLocks noChangeAspect="1" noChangeArrowheads="1"/>
          </p:cNvPicPr>
          <p:nvPr userDrawn="1"/>
        </p:nvPicPr>
        <p:blipFill>
          <a:blip r:embed="rId3"/>
          <a:srcRect/>
          <a:stretch>
            <a:fillRect/>
          </a:stretch>
        </p:blipFill>
        <p:spPr bwMode="auto">
          <a:xfrm>
            <a:off x="254000" y="6187501"/>
            <a:ext cx="2374900" cy="670499"/>
          </a:xfrm>
          <a:prstGeom prst="rect">
            <a:avLst/>
          </a:prstGeom>
          <a:noFill/>
          <a:ln w="9525">
            <a:noFill/>
            <a:miter lim="800000"/>
            <a:headEnd/>
            <a:tailEnd/>
          </a:ln>
        </p:spPr>
      </p:pic>
      <p:pic>
        <p:nvPicPr>
          <p:cNvPr id="12" name="Picture 11" descr="LBNL_Alt_Logo_StackRight_Final.jpg"/>
          <p:cNvPicPr>
            <a:picLocks noChangeAspect="1"/>
          </p:cNvPicPr>
          <p:nvPr userDrawn="1"/>
        </p:nvPicPr>
        <p:blipFill>
          <a:blip r:embed="rId4"/>
          <a:stretch>
            <a:fillRect/>
          </a:stretch>
        </p:blipFill>
        <p:spPr>
          <a:xfrm>
            <a:off x="7239000" y="6184901"/>
            <a:ext cx="1691686" cy="594722"/>
          </a:xfrm>
          <a:prstGeom prst="rect">
            <a:avLst/>
          </a:prstGeom>
        </p:spPr>
      </p:pic>
      <p:pic>
        <p:nvPicPr>
          <p:cNvPr id="13" name="Picture 12" descr="nersc_horizLOCKUP-tight.ai"/>
          <p:cNvPicPr>
            <a:picLocks noChangeAspect="1"/>
          </p:cNvPicPr>
          <p:nvPr userDrawn="1"/>
        </p:nvPicPr>
        <p:blipFill>
          <a:blip r:embed="rId5"/>
          <a:stretch>
            <a:fillRect/>
          </a:stretch>
        </p:blipFill>
        <p:spPr>
          <a:xfrm>
            <a:off x="3257550" y="6180150"/>
            <a:ext cx="3384550" cy="612950"/>
          </a:xfrm>
          <a:prstGeom prst="rect">
            <a:avLst/>
          </a:prstGeom>
        </p:spPr>
      </p:pic>
      <p:sp>
        <p:nvSpPr>
          <p:cNvPr id="8" name="Subtitle 2"/>
          <p:cNvSpPr>
            <a:spLocks noGrp="1"/>
          </p:cNvSpPr>
          <p:nvPr>
            <p:ph type="subTitle" idx="1"/>
          </p:nvPr>
        </p:nvSpPr>
        <p:spPr>
          <a:xfrm>
            <a:off x="1714500" y="3835400"/>
            <a:ext cx="5727700" cy="1866900"/>
          </a:xfrm>
          <a:prstGeom prst="rect">
            <a:avLst/>
          </a:prstGeom>
        </p:spPr>
        <p:txBody>
          <a:bodyPr anchor="t" anchorCtr="1">
            <a:normAutofit/>
          </a:bodyPr>
          <a:lstStyle>
            <a:lvl1pPr marL="0" indent="0" algn="ctr">
              <a:buNone/>
              <a:defRPr sz="2400" b="0" i="0" kern="0" spc="0" baseline="0">
                <a:solidFill>
                  <a:schemeClr val="accent6"/>
                </a:solidFill>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endParaRPr lang="en-US" dirty="0" smtClean="0"/>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Standard Content GOLD">
    <p:spTree>
      <p:nvGrpSpPr>
        <p:cNvPr id="1" name=""/>
        <p:cNvGrpSpPr/>
        <p:nvPr/>
      </p:nvGrpSpPr>
      <p:grpSpPr>
        <a:xfrm>
          <a:off x="0" y="0"/>
          <a:ext cx="0" cy="0"/>
          <a:chOff x="0" y="0"/>
          <a:chExt cx="0" cy="0"/>
        </a:xfrm>
      </p:grpSpPr>
      <p:sp>
        <p:nvSpPr>
          <p:cNvPr id="5" name="Rectangle 6"/>
          <p:cNvSpPr>
            <a:spLocks noGrp="1" noChangeArrowheads="1"/>
          </p:cNvSpPr>
          <p:nvPr>
            <p:ph type="sldNum" sz="quarter" idx="10"/>
          </p:nvPr>
        </p:nvSpPr>
        <p:spPr/>
        <p:txBody>
          <a:bodyPr/>
          <a:lstStyle>
            <a:lvl1pPr>
              <a:defRPr/>
            </a:lvl1pPr>
          </a:lstStyle>
          <a:p>
            <a:pPr>
              <a:defRPr/>
            </a:pPr>
            <a:fld id="{87A5EC17-5166-B041-A83C-F216E1F49AF0}" type="slidenum">
              <a:rPr lang="en-US"/>
              <a:pPr>
                <a:defRPr/>
              </a:pPr>
              <a:t>‹#›</a:t>
            </a:fld>
            <a:endParaRPr lang="en-US"/>
          </a:p>
        </p:txBody>
      </p:sp>
      <p:pic>
        <p:nvPicPr>
          <p:cNvPr id="14" name="Picture 13" descr="LBNL_Alt_Logo_StackRight_Final.jpg"/>
          <p:cNvPicPr>
            <a:picLocks noChangeAspect="1"/>
          </p:cNvPicPr>
          <p:nvPr userDrawn="1"/>
        </p:nvPicPr>
        <p:blipFill>
          <a:blip r:embed="rId2"/>
          <a:stretch>
            <a:fillRect/>
          </a:stretch>
        </p:blipFill>
        <p:spPr>
          <a:xfrm>
            <a:off x="7239000" y="6184901"/>
            <a:ext cx="1691686" cy="594722"/>
          </a:xfrm>
          <a:prstGeom prst="rect">
            <a:avLst/>
          </a:prstGeom>
        </p:spPr>
      </p:pic>
      <p:pic>
        <p:nvPicPr>
          <p:cNvPr id="10" name="Picture 9" descr="DOE LOGO"/>
          <p:cNvPicPr>
            <a:picLocks noChangeAspect="1" noChangeArrowheads="1"/>
          </p:cNvPicPr>
          <p:nvPr userDrawn="1"/>
        </p:nvPicPr>
        <p:blipFill>
          <a:blip r:embed="rId3"/>
          <a:srcRect/>
          <a:stretch>
            <a:fillRect/>
          </a:stretch>
        </p:blipFill>
        <p:spPr bwMode="auto">
          <a:xfrm>
            <a:off x="254000" y="6187501"/>
            <a:ext cx="2374900" cy="670499"/>
          </a:xfrm>
          <a:prstGeom prst="rect">
            <a:avLst/>
          </a:prstGeom>
          <a:noFill/>
          <a:ln w="9525">
            <a:noFill/>
            <a:miter lim="800000"/>
            <a:headEnd/>
            <a:tailEnd/>
          </a:ln>
        </p:spPr>
      </p:pic>
      <p:sp>
        <p:nvSpPr>
          <p:cNvPr id="9" name="TextBox 8"/>
          <p:cNvSpPr txBox="1"/>
          <p:nvPr userDrawn="1"/>
        </p:nvSpPr>
        <p:spPr>
          <a:xfrm>
            <a:off x="762000" y="723900"/>
            <a:ext cx="914400" cy="914400"/>
          </a:xfrm>
          <a:prstGeom prst="rect">
            <a:avLst/>
          </a:prstGeom>
        </p:spPr>
        <p:txBody>
          <a:bodyPr vert="horz" wrap="none" lIns="91440" tIns="45720" rIns="91440" bIns="45720" rtlCol="0" anchor="ctr">
            <a:normAutofit/>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3200" b="1" i="0" u="none" strike="noStrike" kern="0" cap="none" spc="0" normalizeH="0" baseline="0" noProof="0" dirty="0" smtClean="0">
              <a:ln>
                <a:noFill/>
              </a:ln>
              <a:solidFill>
                <a:schemeClr val="tx1"/>
              </a:solidFill>
              <a:effectLst/>
              <a:uLnTx/>
              <a:uFillTx/>
              <a:latin typeface="+mj-lt"/>
              <a:ea typeface="ＭＳ Ｐゴシック" pitchFamily="-65" charset="-128"/>
              <a:cs typeface="ＭＳ Ｐゴシック" pitchFamily="-65" charset="-128"/>
            </a:endParaRPr>
          </a:p>
        </p:txBody>
      </p:sp>
      <p:sp>
        <p:nvSpPr>
          <p:cNvPr id="16" name="Title 1"/>
          <p:cNvSpPr>
            <a:spLocks noGrp="1"/>
          </p:cNvSpPr>
          <p:nvPr>
            <p:ph type="title"/>
          </p:nvPr>
        </p:nvSpPr>
        <p:spPr>
          <a:xfrm>
            <a:off x="2374900" y="317500"/>
            <a:ext cx="6616700" cy="546100"/>
          </a:xfrm>
          <a:prstGeom prst="rect">
            <a:avLst/>
          </a:prstGeom>
        </p:spPr>
        <p:txBody>
          <a:bodyPr lIns="0" tIns="0" rIns="0" bIns="0" anchor="ctr" anchorCtr="0">
            <a:noAutofit/>
          </a:bodyPr>
          <a:lstStyle>
            <a:lvl1pPr algn="ctr">
              <a:defRPr sz="3200" b="1" spc="50" baseline="0">
                <a:solidFill>
                  <a:schemeClr val="tx1"/>
                </a:solidFill>
              </a:defRPr>
            </a:lvl1pPr>
          </a:lstStyle>
          <a:p>
            <a:endParaRPr lang="en-US" dirty="0"/>
          </a:p>
        </p:txBody>
      </p:sp>
      <p:sp>
        <p:nvSpPr>
          <p:cNvPr id="17" name="TextBox 16"/>
          <p:cNvSpPr txBox="1"/>
          <p:nvPr userDrawn="1"/>
        </p:nvSpPr>
        <p:spPr>
          <a:xfrm>
            <a:off x="8826500" y="558800"/>
            <a:ext cx="914400" cy="914400"/>
          </a:xfrm>
          <a:prstGeom prst="rect">
            <a:avLst/>
          </a:prstGeom>
        </p:spPr>
        <p:txBody>
          <a:bodyPr vert="horz" wrap="none" lIns="91440" tIns="45720" rIns="91440" bIns="45720" rtlCol="0" anchor="ctr">
            <a:normAutofit/>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3200" b="1" i="0" u="none" strike="noStrike" kern="0" cap="none" spc="0" normalizeH="0" baseline="0" noProof="0" dirty="0" smtClean="0">
              <a:ln>
                <a:noFill/>
              </a:ln>
              <a:solidFill>
                <a:schemeClr val="tx1"/>
              </a:solidFill>
              <a:effectLst/>
              <a:uLnTx/>
              <a:uFillTx/>
              <a:latin typeface="+mj-lt"/>
              <a:ea typeface="ＭＳ Ｐゴシック" pitchFamily="-65" charset="-128"/>
              <a:cs typeface="ＭＳ Ｐゴシック" pitchFamily="-65" charset="-128"/>
            </a:endParaRPr>
          </a:p>
        </p:txBody>
      </p:sp>
      <p:sp>
        <p:nvSpPr>
          <p:cNvPr id="11" name="Content Placeholder 14"/>
          <p:cNvSpPr>
            <a:spLocks noGrp="1"/>
          </p:cNvSpPr>
          <p:nvPr>
            <p:ph sz="quarter" idx="11"/>
          </p:nvPr>
        </p:nvSpPr>
        <p:spPr>
          <a:xfrm>
            <a:off x="457200" y="1188720"/>
            <a:ext cx="8229600" cy="4855464"/>
          </a:xfrm>
          <a:prstGeom prst="rect">
            <a:avLst/>
          </a:prstGeom>
        </p:spPr>
        <p:txBody>
          <a:bodyPr lIns="91440" tIns="91440" rIns="91440" bIns="91440"/>
          <a:lstStyle>
            <a:lvl1pPr marL="342900" marR="0" indent="457200" algn="l" defTabSz="914400" rtl="0" eaLnBrk="0" fontAlgn="base" latinLnBrk="0" hangingPunct="0">
              <a:lnSpc>
                <a:spcPct val="100000"/>
              </a:lnSpc>
              <a:spcBef>
                <a:spcPts val="500"/>
              </a:spcBef>
              <a:spcAft>
                <a:spcPct val="0"/>
              </a:spcAft>
              <a:buClrTx/>
              <a:buSzTx/>
              <a:buFontTx/>
              <a:buChar char="•"/>
              <a:tabLst/>
              <a:defRPr b="1"/>
            </a:lvl1pPr>
            <a:lvl2pPr marL="742950" marR="0" indent="457200" algn="l" defTabSz="914400" rtl="0" eaLnBrk="0" fontAlgn="base" latinLnBrk="0" hangingPunct="0">
              <a:lnSpc>
                <a:spcPct val="100000"/>
              </a:lnSpc>
              <a:spcBef>
                <a:spcPts val="500"/>
              </a:spcBef>
              <a:spcAft>
                <a:spcPct val="0"/>
              </a:spcAft>
              <a:buClrTx/>
              <a:buSzTx/>
              <a:buFontTx/>
              <a:buChar char="–"/>
              <a:tabLst/>
              <a:defRPr b="0"/>
            </a:lvl2pPr>
            <a:lvl3pPr marL="1143000" marR="0" indent="457200" algn="l" defTabSz="914400" rtl="0" eaLnBrk="0" fontAlgn="base" latinLnBrk="0" hangingPunct="0">
              <a:lnSpc>
                <a:spcPct val="100000"/>
              </a:lnSpc>
              <a:spcBef>
                <a:spcPts val="500"/>
              </a:spcBef>
              <a:spcAft>
                <a:spcPct val="0"/>
              </a:spcAft>
              <a:buClrTx/>
              <a:buSzTx/>
              <a:buFontTx/>
              <a:buChar char="•"/>
              <a:tabLst/>
              <a:defRPr b="0"/>
            </a:lvl3pPr>
            <a:lvl4pPr marL="1600200" marR="0" indent="457200" algn="l" defTabSz="914400" rtl="0" eaLnBrk="0" fontAlgn="base" latinLnBrk="0" hangingPunct="0">
              <a:lnSpc>
                <a:spcPct val="100000"/>
              </a:lnSpc>
              <a:spcBef>
                <a:spcPts val="500"/>
              </a:spcBef>
              <a:spcAft>
                <a:spcPct val="0"/>
              </a:spcAft>
              <a:buClrTx/>
              <a:buSzTx/>
              <a:buFontTx/>
              <a:buChar char="–"/>
              <a:tabLst/>
              <a:defRPr b="0"/>
            </a:lvl4pPr>
            <a:lvl5pPr marL="2057400" marR="0" indent="457200" algn="l" defTabSz="914400" rtl="0" eaLnBrk="0" fontAlgn="base" latinLnBrk="0" hangingPunct="0">
              <a:lnSpc>
                <a:spcPct val="100000"/>
              </a:lnSpc>
              <a:spcBef>
                <a:spcPts val="500"/>
              </a:spcBef>
              <a:spcAft>
                <a:spcPct val="0"/>
              </a:spcAft>
              <a:buClrTx/>
              <a:buSzTx/>
              <a:buFontTx/>
              <a:buChar char="»"/>
              <a:tabLst/>
              <a:defRPr b="0"/>
            </a:lvl5pPr>
          </a:lstStyle>
          <a:p>
            <a:pPr marL="342900" marR="0" lvl="0" indent="457200" algn="l" defTabSz="914400" rtl="0" eaLnBrk="0" fontAlgn="base" latinLnBrk="0" hangingPunct="0">
              <a:lnSpc>
                <a:spcPct val="100000"/>
              </a:lnSpc>
              <a:spcBef>
                <a:spcPts val="500"/>
              </a:spcBef>
              <a:spcAft>
                <a:spcPct val="0"/>
              </a:spcAft>
              <a:buClrTx/>
              <a:buSzTx/>
              <a:buFontTx/>
              <a:buChar char="•"/>
              <a:tabLst/>
              <a:defRPr/>
            </a:pPr>
            <a:r>
              <a:rPr kumimoji="0" lang="en-US" sz="3200" b="1" i="0" u="none" strike="noStrike" kern="0" cap="none" spc="0" normalizeH="0" baseline="0" noProof="0" dirty="0" smtClean="0">
                <a:ln>
                  <a:noFill/>
                </a:ln>
                <a:solidFill>
                  <a:srgbClr val="0C1527"/>
                </a:solidFill>
                <a:effectLst/>
                <a:uLnTx/>
                <a:uFillTx/>
                <a:latin typeface="+mj-lt"/>
                <a:ea typeface="ＭＳ Ｐゴシック" pitchFamily="-65" charset="-128"/>
                <a:cs typeface="Century Gothic"/>
              </a:rPr>
              <a:t>Click to edit Master text styles</a:t>
            </a:r>
          </a:p>
          <a:p>
            <a:pPr marL="742950" marR="0" lvl="1" indent="457200" algn="l" defTabSz="914400" rtl="0" eaLnBrk="0" fontAlgn="base" latinLnBrk="0" hangingPunct="0">
              <a:lnSpc>
                <a:spcPct val="100000"/>
              </a:lnSpc>
              <a:spcBef>
                <a:spcPts val="500"/>
              </a:spcBef>
              <a:spcAft>
                <a:spcPct val="0"/>
              </a:spcAft>
              <a:buClrTx/>
              <a:buSzTx/>
              <a:buFontTx/>
              <a:buChar char="–"/>
              <a:tabLst/>
              <a:defRPr/>
            </a:pPr>
            <a:r>
              <a:rPr kumimoji="0" lang="en-US" sz="2800" b="0" i="0" u="none" strike="noStrike" kern="0" cap="none" spc="0" normalizeH="0" baseline="0" noProof="0" dirty="0" smtClean="0">
                <a:ln>
                  <a:noFill/>
                </a:ln>
                <a:solidFill>
                  <a:srgbClr val="0C1527"/>
                </a:solidFill>
                <a:effectLst/>
                <a:uLnTx/>
                <a:uFillTx/>
                <a:latin typeface="+mj-lt"/>
                <a:ea typeface="ＭＳ Ｐゴシック" pitchFamily="-65" charset="-128"/>
                <a:cs typeface="Century Gothic"/>
              </a:rPr>
              <a:t>Second level</a:t>
            </a:r>
          </a:p>
          <a:p>
            <a:pPr marL="1143000" marR="0" lvl="2" indent="457200" algn="l" defTabSz="914400" rtl="0" eaLnBrk="0" fontAlgn="base" latinLnBrk="0" hangingPunct="0">
              <a:lnSpc>
                <a:spcPct val="100000"/>
              </a:lnSpc>
              <a:spcBef>
                <a:spcPts val="500"/>
              </a:spcBef>
              <a:spcAft>
                <a:spcPct val="0"/>
              </a:spcAft>
              <a:buClrTx/>
              <a:buSzTx/>
              <a:buFontTx/>
              <a:buChar char="•"/>
              <a:tabLst/>
              <a:defRPr/>
            </a:pPr>
            <a:r>
              <a:rPr kumimoji="0" lang="en-US" sz="2400" b="1" i="0" u="none" strike="noStrike" kern="0" cap="none" spc="0" normalizeH="0" baseline="0" noProof="0" dirty="0" smtClean="0">
                <a:ln>
                  <a:noFill/>
                </a:ln>
                <a:solidFill>
                  <a:srgbClr val="0C1527"/>
                </a:solidFill>
                <a:effectLst/>
                <a:uLnTx/>
                <a:uFillTx/>
                <a:latin typeface="+mj-lt"/>
                <a:ea typeface="ＭＳ Ｐゴシック" pitchFamily="-65" charset="-128"/>
                <a:cs typeface="Century Gothic"/>
              </a:rPr>
              <a:t>Third level</a:t>
            </a:r>
          </a:p>
          <a:p>
            <a:pPr marL="1600200" marR="0" lvl="3" indent="457200" algn="l" defTabSz="914400" rtl="0" eaLnBrk="0" fontAlgn="base" latinLnBrk="0" hangingPunct="0">
              <a:lnSpc>
                <a:spcPct val="100000"/>
              </a:lnSpc>
              <a:spcBef>
                <a:spcPts val="500"/>
              </a:spcBef>
              <a:spcAft>
                <a:spcPct val="0"/>
              </a:spcAft>
              <a:buClrTx/>
              <a:buSzTx/>
              <a:buFontTx/>
              <a:buChar char="–"/>
              <a:tabLst/>
              <a:defRPr/>
            </a:pPr>
            <a:r>
              <a:rPr kumimoji="0" lang="en-US" sz="2000" b="0" i="0" u="none" strike="noStrike" kern="0" cap="none" spc="0" normalizeH="0" baseline="0" noProof="0" dirty="0" smtClean="0">
                <a:ln>
                  <a:noFill/>
                </a:ln>
                <a:solidFill>
                  <a:srgbClr val="0C1527"/>
                </a:solidFill>
                <a:effectLst/>
                <a:uLnTx/>
                <a:uFillTx/>
                <a:latin typeface="+mj-lt"/>
                <a:ea typeface="ＭＳ Ｐゴシック" pitchFamily="-65" charset="-128"/>
                <a:cs typeface="Century Gothic"/>
              </a:rPr>
              <a:t>Fourth level</a:t>
            </a:r>
          </a:p>
          <a:p>
            <a:pPr marL="2057400" marR="0" lvl="4" indent="457200" algn="l" defTabSz="914400" rtl="0" eaLnBrk="0" fontAlgn="base" latinLnBrk="0" hangingPunct="0">
              <a:lnSpc>
                <a:spcPct val="100000"/>
              </a:lnSpc>
              <a:spcBef>
                <a:spcPts val="500"/>
              </a:spcBef>
              <a:spcAft>
                <a:spcPct val="0"/>
              </a:spcAft>
              <a:buClrTx/>
              <a:buSzTx/>
              <a:buFontTx/>
              <a:buChar char="»"/>
              <a:tabLst/>
              <a:defRPr/>
            </a:pPr>
            <a:r>
              <a:rPr kumimoji="0" lang="en-US" sz="2000" b="1" i="0" u="none" strike="noStrike" kern="0" cap="none" spc="0" normalizeH="0" baseline="0" noProof="0" dirty="0" smtClean="0">
                <a:ln>
                  <a:noFill/>
                </a:ln>
                <a:solidFill>
                  <a:srgbClr val="0C1527"/>
                </a:solidFill>
                <a:effectLst/>
                <a:uLnTx/>
                <a:uFillTx/>
                <a:latin typeface="+mj-lt"/>
                <a:ea typeface="ＭＳ Ｐゴシック" pitchFamily="-65" charset="-128"/>
                <a:cs typeface="Century Gothic"/>
              </a:rPr>
              <a:t>Fifth level</a:t>
            </a:r>
            <a:endParaRPr kumimoji="0" lang="en-US" sz="2000" b="1" i="0" u="none" strike="noStrike" kern="0" cap="none" spc="0" normalizeH="0" baseline="0" noProof="0" dirty="0">
              <a:ln>
                <a:noFill/>
              </a:ln>
              <a:solidFill>
                <a:srgbClr val="0C1527"/>
              </a:solidFill>
              <a:effectLst/>
              <a:uLnTx/>
              <a:uFillTx/>
              <a:latin typeface="+mj-lt"/>
              <a:ea typeface="ＭＳ Ｐゴシック" pitchFamily="-65" charset="-128"/>
              <a:cs typeface="Century Gothic"/>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Two Column GOLD">
    <p:spTree>
      <p:nvGrpSpPr>
        <p:cNvPr id="1" name=""/>
        <p:cNvGrpSpPr/>
        <p:nvPr/>
      </p:nvGrpSpPr>
      <p:grpSpPr>
        <a:xfrm>
          <a:off x="0" y="0"/>
          <a:ext cx="0" cy="0"/>
          <a:chOff x="0" y="0"/>
          <a:chExt cx="0" cy="0"/>
        </a:xfrm>
      </p:grpSpPr>
      <p:sp>
        <p:nvSpPr>
          <p:cNvPr id="3" name="Content Placeholder 2"/>
          <p:cNvSpPr>
            <a:spLocks noGrp="1"/>
          </p:cNvSpPr>
          <p:nvPr>
            <p:ph sz="half" idx="1" hasCustomPrompt="1"/>
          </p:nvPr>
        </p:nvSpPr>
        <p:spPr>
          <a:xfrm>
            <a:off x="457200" y="1193800"/>
            <a:ext cx="4038600" cy="4932363"/>
          </a:xfrm>
          <a:custGeom>
            <a:avLst/>
            <a:gdLst>
              <a:gd name="connsiteX0" fmla="*/ 0 w 4038600"/>
              <a:gd name="connsiteY0" fmla="*/ 0 h 4932363"/>
              <a:gd name="connsiteX1" fmla="*/ 4038600 w 4038600"/>
              <a:gd name="connsiteY1" fmla="*/ 0 h 4932363"/>
              <a:gd name="connsiteX2" fmla="*/ 4038600 w 4038600"/>
              <a:gd name="connsiteY2" fmla="*/ 4932363 h 4932363"/>
              <a:gd name="connsiteX3" fmla="*/ 0 w 4038600"/>
              <a:gd name="connsiteY3" fmla="*/ 4932363 h 4932363"/>
              <a:gd name="connsiteX4" fmla="*/ 0 w 4038600"/>
              <a:gd name="connsiteY4" fmla="*/ 0 h 493236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38600" h="4932363">
                <a:moveTo>
                  <a:pt x="0" y="0"/>
                </a:moveTo>
                <a:lnTo>
                  <a:pt x="4038600" y="0"/>
                </a:lnTo>
                <a:lnTo>
                  <a:pt x="4038600" y="4932363"/>
                </a:lnTo>
                <a:lnTo>
                  <a:pt x="0" y="4932363"/>
                </a:lnTo>
                <a:lnTo>
                  <a:pt x="0" y="0"/>
                </a:lnTo>
                <a:close/>
              </a:path>
            </a:pathLst>
          </a:custGeom>
        </p:spPr>
        <p:txBody>
          <a:bodyPr/>
          <a:lstStyle>
            <a:lvl1pPr>
              <a:buNone/>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endParaRPr lang="en-US" dirty="0"/>
          </a:p>
        </p:txBody>
      </p:sp>
      <p:sp>
        <p:nvSpPr>
          <p:cNvPr id="4" name="Content Placeholder 3"/>
          <p:cNvSpPr>
            <a:spLocks noGrp="1"/>
          </p:cNvSpPr>
          <p:nvPr>
            <p:ph sz="half" idx="2"/>
          </p:nvPr>
        </p:nvSpPr>
        <p:spPr>
          <a:xfrm>
            <a:off x="4648200" y="1193800"/>
            <a:ext cx="4038600" cy="4932363"/>
          </a:xfrm>
          <a:custGeom>
            <a:avLst/>
            <a:gdLst>
              <a:gd name="connsiteX0" fmla="*/ 0 w 4038600"/>
              <a:gd name="connsiteY0" fmla="*/ 0 h 4932363"/>
              <a:gd name="connsiteX1" fmla="*/ 4038600 w 4038600"/>
              <a:gd name="connsiteY1" fmla="*/ 0 h 4932363"/>
              <a:gd name="connsiteX2" fmla="*/ 4038600 w 4038600"/>
              <a:gd name="connsiteY2" fmla="*/ 4932363 h 4932363"/>
              <a:gd name="connsiteX3" fmla="*/ 0 w 4038600"/>
              <a:gd name="connsiteY3" fmla="*/ 4932363 h 4932363"/>
              <a:gd name="connsiteX4" fmla="*/ 0 w 4038600"/>
              <a:gd name="connsiteY4" fmla="*/ 0 h 493236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38600" h="4932363">
                <a:moveTo>
                  <a:pt x="0" y="0"/>
                </a:moveTo>
                <a:lnTo>
                  <a:pt x="4038600" y="0"/>
                </a:lnTo>
                <a:lnTo>
                  <a:pt x="4038600" y="4932363"/>
                </a:lnTo>
                <a:lnTo>
                  <a:pt x="0" y="4932363"/>
                </a:lnTo>
                <a:lnTo>
                  <a:pt x="0" y="0"/>
                </a:lnTo>
                <a:close/>
              </a:path>
            </a:pathLst>
          </a:custGeom>
        </p:spPr>
        <p:txBody>
          <a:bodyPr/>
          <a:lstStyle>
            <a:lvl1pPr>
              <a:buNone/>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endParaRPr lang="en-US" dirty="0" smtClean="0"/>
          </a:p>
        </p:txBody>
      </p:sp>
      <p:sp>
        <p:nvSpPr>
          <p:cNvPr id="5" name="Rectangle 6"/>
          <p:cNvSpPr>
            <a:spLocks noGrp="1" noChangeArrowheads="1"/>
          </p:cNvSpPr>
          <p:nvPr>
            <p:ph type="sldNum" sz="quarter" idx="10"/>
          </p:nvPr>
        </p:nvSpPr>
        <p:spPr>
          <a:ln/>
        </p:spPr>
        <p:txBody>
          <a:bodyPr/>
          <a:lstStyle>
            <a:lvl1pPr>
              <a:defRPr/>
            </a:lvl1pPr>
          </a:lstStyle>
          <a:p>
            <a:pPr>
              <a:defRPr/>
            </a:pPr>
            <a:fld id="{7615BAFB-6413-AA4E-9D4A-3BD19E1062BF}" type="slidenum">
              <a:rPr lang="en-US"/>
              <a:pPr>
                <a:defRPr/>
              </a:pPr>
              <a:t>‹#›</a:t>
            </a:fld>
            <a:endParaRPr lang="en-US"/>
          </a:p>
        </p:txBody>
      </p:sp>
      <p:pic>
        <p:nvPicPr>
          <p:cNvPr id="11" name="Picture 10" descr="LBNL_Alt_Logo_StackRight_Final.jpg"/>
          <p:cNvPicPr>
            <a:picLocks noChangeAspect="1"/>
          </p:cNvPicPr>
          <p:nvPr userDrawn="1"/>
        </p:nvPicPr>
        <p:blipFill>
          <a:blip r:embed="rId2"/>
          <a:stretch>
            <a:fillRect/>
          </a:stretch>
        </p:blipFill>
        <p:spPr>
          <a:xfrm>
            <a:off x="7239000" y="6184901"/>
            <a:ext cx="1691686" cy="594722"/>
          </a:xfrm>
          <a:prstGeom prst="rect">
            <a:avLst/>
          </a:prstGeom>
        </p:spPr>
      </p:pic>
      <p:pic>
        <p:nvPicPr>
          <p:cNvPr id="12" name="Picture 11" descr="DOE LOGO"/>
          <p:cNvPicPr>
            <a:picLocks noChangeAspect="1" noChangeArrowheads="1"/>
          </p:cNvPicPr>
          <p:nvPr userDrawn="1"/>
        </p:nvPicPr>
        <p:blipFill>
          <a:blip r:embed="rId3"/>
          <a:srcRect/>
          <a:stretch>
            <a:fillRect/>
          </a:stretch>
        </p:blipFill>
        <p:spPr bwMode="auto">
          <a:xfrm>
            <a:off x="254000" y="6187501"/>
            <a:ext cx="2374900" cy="670499"/>
          </a:xfrm>
          <a:prstGeom prst="rect">
            <a:avLst/>
          </a:prstGeom>
          <a:noFill/>
          <a:ln w="9525">
            <a:noFill/>
            <a:miter lim="800000"/>
            <a:headEnd/>
            <a:tailEnd/>
          </a:ln>
        </p:spPr>
      </p:pic>
      <p:sp>
        <p:nvSpPr>
          <p:cNvPr id="9" name="Title 1"/>
          <p:cNvSpPr>
            <a:spLocks noGrp="1"/>
          </p:cNvSpPr>
          <p:nvPr>
            <p:ph type="title"/>
          </p:nvPr>
        </p:nvSpPr>
        <p:spPr>
          <a:xfrm>
            <a:off x="2374900" y="317500"/>
            <a:ext cx="6616700" cy="546100"/>
          </a:xfrm>
          <a:prstGeom prst="rect">
            <a:avLst/>
          </a:prstGeom>
        </p:spPr>
        <p:txBody>
          <a:bodyPr lIns="0" tIns="0" rIns="0" bIns="0" anchor="ctr" anchorCtr="0">
            <a:noAutofit/>
          </a:bodyPr>
          <a:lstStyle>
            <a:lvl1pPr algn="ctr">
              <a:defRPr sz="3200" b="1" spc="50" baseline="0">
                <a:solidFill>
                  <a:schemeClr val="tx1"/>
                </a:solidFill>
              </a:defRPr>
            </a:lvl1pPr>
          </a:lstStyle>
          <a:p>
            <a:endParaRPr lang="en-US" dirty="0"/>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Header, footer only GOLD">
    <p:spTree>
      <p:nvGrpSpPr>
        <p:cNvPr id="1" name=""/>
        <p:cNvGrpSpPr/>
        <p:nvPr/>
      </p:nvGrpSpPr>
      <p:grpSpPr>
        <a:xfrm>
          <a:off x="0" y="0"/>
          <a:ext cx="0" cy="0"/>
          <a:chOff x="0" y="0"/>
          <a:chExt cx="0" cy="0"/>
        </a:xfrm>
      </p:grpSpPr>
      <p:sp>
        <p:nvSpPr>
          <p:cNvPr id="2" name="Rectangle 6"/>
          <p:cNvSpPr>
            <a:spLocks noGrp="1" noChangeArrowheads="1"/>
          </p:cNvSpPr>
          <p:nvPr>
            <p:ph type="sldNum" sz="quarter" idx="10"/>
          </p:nvPr>
        </p:nvSpPr>
        <p:spPr>
          <a:ln/>
        </p:spPr>
        <p:txBody>
          <a:bodyPr/>
          <a:lstStyle>
            <a:lvl1pPr>
              <a:defRPr/>
            </a:lvl1pPr>
          </a:lstStyle>
          <a:p>
            <a:pPr>
              <a:defRPr/>
            </a:pPr>
            <a:fld id="{A9222806-2C00-644B-BCAA-E5B6EBC9D46F}" type="slidenum">
              <a:rPr lang="en-US"/>
              <a:pPr>
                <a:defRPr/>
              </a:pPr>
              <a:t>‹#›</a:t>
            </a:fld>
            <a:endParaRPr lang="en-US"/>
          </a:p>
        </p:txBody>
      </p:sp>
      <p:pic>
        <p:nvPicPr>
          <p:cNvPr id="8" name="Picture 7" descr="LBNL_Alt_Logo_StackRight_Final.jpg"/>
          <p:cNvPicPr>
            <a:picLocks noChangeAspect="1"/>
          </p:cNvPicPr>
          <p:nvPr userDrawn="1"/>
        </p:nvPicPr>
        <p:blipFill>
          <a:blip r:embed="rId2"/>
          <a:stretch>
            <a:fillRect/>
          </a:stretch>
        </p:blipFill>
        <p:spPr>
          <a:xfrm>
            <a:off x="7239000" y="6184901"/>
            <a:ext cx="1691686" cy="594722"/>
          </a:xfrm>
          <a:prstGeom prst="rect">
            <a:avLst/>
          </a:prstGeom>
        </p:spPr>
      </p:pic>
      <p:pic>
        <p:nvPicPr>
          <p:cNvPr id="9" name="Picture 8" descr="DOE LOGO"/>
          <p:cNvPicPr>
            <a:picLocks noChangeAspect="1" noChangeArrowheads="1"/>
          </p:cNvPicPr>
          <p:nvPr userDrawn="1"/>
        </p:nvPicPr>
        <p:blipFill>
          <a:blip r:embed="rId3"/>
          <a:srcRect/>
          <a:stretch>
            <a:fillRect/>
          </a:stretch>
        </p:blipFill>
        <p:spPr bwMode="auto">
          <a:xfrm>
            <a:off x="254000" y="6187501"/>
            <a:ext cx="2374900" cy="670499"/>
          </a:xfrm>
          <a:prstGeom prst="rect">
            <a:avLst/>
          </a:prstGeom>
          <a:noFill/>
          <a:ln w="9525">
            <a:noFill/>
            <a:miter lim="800000"/>
            <a:headEnd/>
            <a:tailEnd/>
          </a:ln>
        </p:spPr>
      </p:pic>
      <p:sp>
        <p:nvSpPr>
          <p:cNvPr id="6" name="Title 1"/>
          <p:cNvSpPr>
            <a:spLocks noGrp="1"/>
          </p:cNvSpPr>
          <p:nvPr>
            <p:ph type="title"/>
          </p:nvPr>
        </p:nvSpPr>
        <p:spPr>
          <a:xfrm>
            <a:off x="2374900" y="317500"/>
            <a:ext cx="6616700" cy="546100"/>
          </a:xfrm>
          <a:prstGeom prst="rect">
            <a:avLst/>
          </a:prstGeom>
        </p:spPr>
        <p:txBody>
          <a:bodyPr lIns="0" tIns="0" rIns="0" bIns="0" anchor="ctr" anchorCtr="0">
            <a:noAutofit/>
          </a:bodyPr>
          <a:lstStyle>
            <a:lvl1pPr algn="ctr">
              <a:defRPr sz="3200" b="1" spc="50" baseline="0">
                <a:solidFill>
                  <a:schemeClr val="tx1"/>
                </a:solidFill>
              </a:defRPr>
            </a:lvl1pPr>
          </a:lstStyle>
          <a:p>
            <a:endParaRPr lang="en-US" dirty="0"/>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Content w/Caption GO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575050" y="1130300"/>
            <a:ext cx="5073650" cy="4995863"/>
          </a:xfrm>
          <a:prstGeom prst="rect">
            <a:avLst/>
          </a:prstGeom>
        </p:spPr>
        <p:txBody>
          <a:bodyPr/>
          <a:lstStyle>
            <a:lvl1pPr>
              <a:buNone/>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endParaRPr lang="en-US" dirty="0"/>
          </a:p>
        </p:txBody>
      </p:sp>
      <p:sp>
        <p:nvSpPr>
          <p:cNvPr id="4" name="Text Placeholder 3"/>
          <p:cNvSpPr>
            <a:spLocks noGrp="1"/>
          </p:cNvSpPr>
          <p:nvPr>
            <p:ph type="body" sz="half" idx="2"/>
          </p:nvPr>
        </p:nvSpPr>
        <p:spPr>
          <a:xfrm>
            <a:off x="457200" y="1130300"/>
            <a:ext cx="3008313" cy="4995863"/>
          </a:xfrm>
          <a:prstGeom prst="rect">
            <a:avLst/>
          </a:prstGeom>
        </p:spPr>
        <p:txBody>
          <a:bodyP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endParaRPr lang="en-US" dirty="0" smtClean="0"/>
          </a:p>
        </p:txBody>
      </p:sp>
      <p:sp>
        <p:nvSpPr>
          <p:cNvPr id="5" name="Rectangle 6"/>
          <p:cNvSpPr>
            <a:spLocks noGrp="1" noChangeArrowheads="1"/>
          </p:cNvSpPr>
          <p:nvPr>
            <p:ph type="sldNum" sz="quarter" idx="10"/>
          </p:nvPr>
        </p:nvSpPr>
        <p:spPr>
          <a:ln/>
        </p:spPr>
        <p:txBody>
          <a:bodyPr/>
          <a:lstStyle>
            <a:lvl1pPr>
              <a:defRPr/>
            </a:lvl1pPr>
          </a:lstStyle>
          <a:p>
            <a:pPr>
              <a:defRPr/>
            </a:pPr>
            <a:fld id="{AB0D3187-5A92-DD4B-8A7F-9B9A40BBCBCB}" type="slidenum">
              <a:rPr lang="en-US"/>
              <a:pPr>
                <a:defRPr/>
              </a:pPr>
              <a:t>‹#›</a:t>
            </a:fld>
            <a:endParaRPr lang="en-US"/>
          </a:p>
        </p:txBody>
      </p:sp>
      <p:pic>
        <p:nvPicPr>
          <p:cNvPr id="7" name="Picture 6" descr="DOE LOGO"/>
          <p:cNvPicPr>
            <a:picLocks noChangeAspect="1" noChangeArrowheads="1"/>
          </p:cNvPicPr>
          <p:nvPr userDrawn="1"/>
        </p:nvPicPr>
        <p:blipFill>
          <a:blip r:embed="rId2"/>
          <a:srcRect/>
          <a:stretch>
            <a:fillRect/>
          </a:stretch>
        </p:blipFill>
        <p:spPr bwMode="auto">
          <a:xfrm>
            <a:off x="254000" y="6234113"/>
            <a:ext cx="2209800" cy="623887"/>
          </a:xfrm>
          <a:prstGeom prst="rect">
            <a:avLst/>
          </a:prstGeom>
          <a:noFill/>
          <a:ln w="9525">
            <a:noFill/>
            <a:miter lim="800000"/>
            <a:headEnd/>
            <a:tailEnd/>
          </a:ln>
        </p:spPr>
      </p:pic>
      <p:pic>
        <p:nvPicPr>
          <p:cNvPr id="11" name="Picture 10" descr="LBNL_Alt_Logo_StackRight_Final.jpg"/>
          <p:cNvPicPr>
            <a:picLocks noChangeAspect="1"/>
          </p:cNvPicPr>
          <p:nvPr userDrawn="1"/>
        </p:nvPicPr>
        <p:blipFill>
          <a:blip r:embed="rId3"/>
          <a:stretch>
            <a:fillRect/>
          </a:stretch>
        </p:blipFill>
        <p:spPr>
          <a:xfrm>
            <a:off x="7239000" y="6184901"/>
            <a:ext cx="1691686" cy="594722"/>
          </a:xfrm>
          <a:prstGeom prst="rect">
            <a:avLst/>
          </a:prstGeom>
        </p:spPr>
      </p:pic>
      <p:pic>
        <p:nvPicPr>
          <p:cNvPr id="12" name="Picture 11" descr="DOE LOGO"/>
          <p:cNvPicPr>
            <a:picLocks noChangeAspect="1" noChangeArrowheads="1"/>
          </p:cNvPicPr>
          <p:nvPr userDrawn="1"/>
        </p:nvPicPr>
        <p:blipFill>
          <a:blip r:embed="rId2"/>
          <a:srcRect/>
          <a:stretch>
            <a:fillRect/>
          </a:stretch>
        </p:blipFill>
        <p:spPr bwMode="auto">
          <a:xfrm>
            <a:off x="254000" y="6187501"/>
            <a:ext cx="2374900" cy="670499"/>
          </a:xfrm>
          <a:prstGeom prst="rect">
            <a:avLst/>
          </a:prstGeom>
          <a:noFill/>
          <a:ln w="9525">
            <a:noFill/>
            <a:miter lim="800000"/>
            <a:headEnd/>
            <a:tailEnd/>
          </a:ln>
        </p:spPr>
      </p:pic>
      <p:sp>
        <p:nvSpPr>
          <p:cNvPr id="9" name="Title 1"/>
          <p:cNvSpPr>
            <a:spLocks noGrp="1"/>
          </p:cNvSpPr>
          <p:nvPr>
            <p:ph type="title"/>
          </p:nvPr>
        </p:nvSpPr>
        <p:spPr>
          <a:xfrm>
            <a:off x="2374900" y="317500"/>
            <a:ext cx="6616700" cy="546100"/>
          </a:xfrm>
          <a:prstGeom prst="rect">
            <a:avLst/>
          </a:prstGeom>
        </p:spPr>
        <p:txBody>
          <a:bodyPr lIns="0" tIns="0" rIns="0" bIns="0" anchor="ctr" anchorCtr="0">
            <a:noAutofit/>
          </a:bodyPr>
          <a:lstStyle>
            <a:lvl1pPr algn="ctr">
              <a:defRPr sz="3200" b="1" spc="50" baseline="0">
                <a:solidFill>
                  <a:schemeClr val="tx1"/>
                </a:solidFill>
              </a:defRPr>
            </a:lvl1pPr>
          </a:lstStyle>
          <a:p>
            <a:endParaRPr lang="en-US" dirty="0"/>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Picture w/Caption Gold">
    <p:spTree>
      <p:nvGrpSpPr>
        <p:cNvPr id="1" name=""/>
        <p:cNvGrpSpPr/>
        <p:nvPr/>
      </p:nvGrpSpPr>
      <p:grpSpPr>
        <a:xfrm>
          <a:off x="0" y="0"/>
          <a:ext cx="0" cy="0"/>
          <a:chOff x="0" y="0"/>
          <a:chExt cx="0" cy="0"/>
        </a:xfrm>
      </p:grpSpPr>
      <p:sp>
        <p:nvSpPr>
          <p:cNvPr id="2" name="Title 1"/>
          <p:cNvSpPr>
            <a:spLocks noGrp="1"/>
          </p:cNvSpPr>
          <p:nvPr>
            <p:ph type="title"/>
          </p:nvPr>
        </p:nvSpPr>
        <p:spPr>
          <a:xfrm>
            <a:off x="482600" y="4747820"/>
            <a:ext cx="8229600" cy="457200"/>
          </a:xfrm>
          <a:prstGeom prst="rect">
            <a:avLst/>
          </a:prstGeom>
        </p:spPr>
        <p:txBody>
          <a:bodyPr anchor="b"/>
          <a:lstStyle>
            <a:lvl1pPr algn="l">
              <a:defRPr sz="2000" b="1">
                <a:solidFill>
                  <a:schemeClr val="accent6"/>
                </a:solidFill>
              </a:defRPr>
            </a:lvl1pPr>
          </a:lstStyle>
          <a:p>
            <a:r>
              <a:rPr lang="en-US" dirty="0" smtClean="0"/>
              <a:t>Click to edit Master title style</a:t>
            </a:r>
            <a:endParaRPr lang="en-US" dirty="0"/>
          </a:p>
        </p:txBody>
      </p:sp>
      <p:sp>
        <p:nvSpPr>
          <p:cNvPr id="3" name="Picture Placeholder 2"/>
          <p:cNvSpPr>
            <a:spLocks noGrp="1"/>
          </p:cNvSpPr>
          <p:nvPr>
            <p:ph type="pic" idx="1"/>
          </p:nvPr>
        </p:nvSpPr>
        <p:spPr>
          <a:xfrm>
            <a:off x="482600" y="1079500"/>
            <a:ext cx="8216900" cy="3670299"/>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463550" y="5224826"/>
            <a:ext cx="8216900" cy="667974"/>
          </a:xfrm>
          <a:prstGeom prst="rect">
            <a:avLst/>
          </a:prstGeom>
        </p:spPr>
        <p:txBody>
          <a:bodyPr/>
          <a:lstStyle>
            <a:lvl1pPr marL="0" indent="0">
              <a:buNone/>
              <a:defRPr sz="1400">
                <a:solidFill>
                  <a:schemeClr val="accent6"/>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edit Master text styles</a:t>
            </a:r>
          </a:p>
        </p:txBody>
      </p:sp>
      <p:sp>
        <p:nvSpPr>
          <p:cNvPr id="5" name="Rectangle 6"/>
          <p:cNvSpPr>
            <a:spLocks noGrp="1" noChangeArrowheads="1"/>
          </p:cNvSpPr>
          <p:nvPr>
            <p:ph type="sldNum" sz="quarter" idx="10"/>
          </p:nvPr>
        </p:nvSpPr>
        <p:spPr>
          <a:ln/>
        </p:spPr>
        <p:txBody>
          <a:bodyPr/>
          <a:lstStyle>
            <a:lvl1pPr>
              <a:defRPr/>
            </a:lvl1pPr>
          </a:lstStyle>
          <a:p>
            <a:pPr>
              <a:defRPr/>
            </a:pPr>
            <a:fld id="{B9A07CDD-3C27-A543-B986-46EDFD4B4BC2}" type="slidenum">
              <a:rPr lang="en-US" smtClean="0"/>
              <a:pPr>
                <a:defRPr/>
              </a:pPr>
              <a:t>‹#›</a:t>
            </a:fld>
            <a:endParaRPr lang="en-US" dirty="0"/>
          </a:p>
        </p:txBody>
      </p:sp>
      <p:pic>
        <p:nvPicPr>
          <p:cNvPr id="7" name="Picture 6" descr="DOE LOGO"/>
          <p:cNvPicPr>
            <a:picLocks noChangeAspect="1" noChangeArrowheads="1"/>
          </p:cNvPicPr>
          <p:nvPr userDrawn="1"/>
        </p:nvPicPr>
        <p:blipFill>
          <a:blip r:embed="rId2"/>
          <a:srcRect/>
          <a:stretch>
            <a:fillRect/>
          </a:stretch>
        </p:blipFill>
        <p:spPr bwMode="auto">
          <a:xfrm>
            <a:off x="254000" y="6234113"/>
            <a:ext cx="2209800" cy="623887"/>
          </a:xfrm>
          <a:prstGeom prst="rect">
            <a:avLst/>
          </a:prstGeom>
          <a:noFill/>
          <a:ln w="9525">
            <a:noFill/>
            <a:miter lim="800000"/>
            <a:headEnd/>
            <a:tailEnd/>
          </a:ln>
        </p:spPr>
      </p:pic>
      <p:pic>
        <p:nvPicPr>
          <p:cNvPr id="10" name="Picture 9" descr="LBNL_Alt_Logo_StackRight_Final.jpg"/>
          <p:cNvPicPr>
            <a:picLocks noChangeAspect="1"/>
          </p:cNvPicPr>
          <p:nvPr userDrawn="1"/>
        </p:nvPicPr>
        <p:blipFill>
          <a:blip r:embed="rId3"/>
          <a:stretch>
            <a:fillRect/>
          </a:stretch>
        </p:blipFill>
        <p:spPr>
          <a:xfrm>
            <a:off x="7239000" y="6184901"/>
            <a:ext cx="1691686" cy="594722"/>
          </a:xfrm>
          <a:prstGeom prst="rect">
            <a:avLst/>
          </a:prstGeom>
        </p:spPr>
      </p:pic>
      <p:pic>
        <p:nvPicPr>
          <p:cNvPr id="11" name="Picture 10" descr="DOE LOGO"/>
          <p:cNvPicPr>
            <a:picLocks noChangeAspect="1" noChangeArrowheads="1"/>
          </p:cNvPicPr>
          <p:nvPr userDrawn="1"/>
        </p:nvPicPr>
        <p:blipFill>
          <a:blip r:embed="rId2"/>
          <a:srcRect/>
          <a:stretch>
            <a:fillRect/>
          </a:stretch>
        </p:blipFill>
        <p:spPr bwMode="auto">
          <a:xfrm>
            <a:off x="254000" y="6187501"/>
            <a:ext cx="2374900" cy="670499"/>
          </a:xfrm>
          <a:prstGeom prst="rect">
            <a:avLst/>
          </a:prstGeom>
          <a:noFill/>
          <a:ln w="9525">
            <a:noFill/>
            <a:miter lim="800000"/>
            <a:headEnd/>
            <a:tailEnd/>
          </a:ln>
        </p:spPr>
      </p:pic>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p:cSld name="3_Title Slide">
    <p:spTree>
      <p:nvGrpSpPr>
        <p:cNvPr id="1" name=""/>
        <p:cNvGrpSpPr/>
        <p:nvPr/>
      </p:nvGrpSpPr>
      <p:grpSpPr>
        <a:xfrm>
          <a:off x="0" y="0"/>
          <a:ext cx="0" cy="0"/>
          <a:chOff x="0" y="0"/>
          <a:chExt cx="0" cy="0"/>
        </a:xfrm>
      </p:grpSpPr>
      <p:sp>
        <p:nvSpPr>
          <p:cNvPr id="31" name="Rectangle 30"/>
          <p:cNvSpPr/>
          <p:nvPr/>
        </p:nvSpPr>
        <p:spPr>
          <a:xfrm>
            <a:off x="282575" y="228600"/>
            <a:ext cx="4235450" cy="418795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0" name="Title 1"/>
          <p:cNvSpPr>
            <a:spLocks noGrp="1"/>
          </p:cNvSpPr>
          <p:nvPr>
            <p:ph type="ctrTitle" hasCustomPrompt="1"/>
          </p:nvPr>
        </p:nvSpPr>
        <p:spPr>
          <a:xfrm>
            <a:off x="4624388" y="4764682"/>
            <a:ext cx="4214812" cy="933450"/>
          </a:xfrm>
        </p:spPr>
        <p:txBody>
          <a:bodyPr anchor="ctr" anchorCtr="0">
            <a:normAutofit/>
          </a:bodyPr>
          <a:lstStyle>
            <a:lvl1pPr marL="0" indent="0">
              <a:defRPr sz="2800"/>
            </a:lvl1pPr>
          </a:lstStyle>
          <a:p>
            <a:r>
              <a:rPr lang="en-US" dirty="0" smtClean="0"/>
              <a:t>Click to edit Master subtitle style</a:t>
            </a:r>
            <a:endParaRPr dirty="0"/>
          </a:p>
        </p:txBody>
      </p:sp>
      <p:sp>
        <p:nvSpPr>
          <p:cNvPr id="25" name="Text Placeholder 3"/>
          <p:cNvSpPr>
            <a:spLocks noGrp="1"/>
          </p:cNvSpPr>
          <p:nvPr>
            <p:ph type="body" sz="half" idx="2" hasCustomPrompt="1"/>
          </p:nvPr>
        </p:nvSpPr>
        <p:spPr>
          <a:xfrm>
            <a:off x="674786" y="595580"/>
            <a:ext cx="3470021" cy="3468418"/>
          </a:xfrm>
        </p:spPr>
        <p:txBody>
          <a:bodyPr lIns="45720" tIns="45720" rIns="45720" anchor="ctr" anchorCtr="0">
            <a:normAutofit/>
          </a:bodyPr>
          <a:lstStyle>
            <a:lvl1pPr marL="0" indent="0" algn="l">
              <a:buNone/>
              <a:defRPr sz="3600" b="0" i="0">
                <a:solidFill>
                  <a:schemeClr val="bg1"/>
                </a:solidFill>
                <a:latin typeface="Helvetica Neue Bold Condensed"/>
                <a:cs typeface="Helvetica Neue Bold Condensed"/>
              </a:defRPr>
            </a:lvl1pPr>
            <a:lvl2pPr>
              <a:defRPr sz="1200"/>
            </a:lvl2pPr>
            <a:lvl3pPr>
              <a:defRPr sz="1000"/>
            </a:lvl3pPr>
            <a:lvl4pPr>
              <a:defRPr sz="900"/>
            </a:lvl4pPr>
            <a:lvl5pPr>
              <a:defRPr sz="900"/>
            </a:lvl5pPr>
          </a:lstStyle>
          <a:p>
            <a:pPr lvl="0" eaLnBrk="1" latinLnBrk="0" hangingPunct="1"/>
            <a:r>
              <a:rPr kumimoji="0" lang="en-US" dirty="0" smtClean="0"/>
              <a:t>Click to edit Master title styles</a:t>
            </a:r>
          </a:p>
        </p:txBody>
      </p:sp>
      <p:pic>
        <p:nvPicPr>
          <p:cNvPr id="26" name="Picture 25" descr="NERSC_logo_color_sm.png"/>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1123950" y="4416552"/>
            <a:ext cx="2401904" cy="1615494"/>
          </a:xfrm>
          <a:prstGeom prst="rect">
            <a:avLst/>
          </a:prstGeom>
        </p:spPr>
      </p:pic>
      <p:sp>
        <p:nvSpPr>
          <p:cNvPr id="11" name="Footer Placeholder 2"/>
          <p:cNvSpPr>
            <a:spLocks noGrp="1"/>
          </p:cNvSpPr>
          <p:nvPr>
            <p:ph type="ftr" sz="quarter" idx="10"/>
          </p:nvPr>
        </p:nvSpPr>
        <p:spPr>
          <a:xfrm>
            <a:off x="5239927" y="6368805"/>
            <a:ext cx="2864157" cy="365125"/>
          </a:xfrm>
        </p:spPr>
        <p:txBody>
          <a:bodyPr/>
          <a:lstStyle/>
          <a:p>
            <a:endParaRPr lang="en-US"/>
          </a:p>
        </p:txBody>
      </p:sp>
      <p:sp>
        <p:nvSpPr>
          <p:cNvPr id="12" name="Slide Number Placeholder 3"/>
          <p:cNvSpPr>
            <a:spLocks noGrp="1"/>
          </p:cNvSpPr>
          <p:nvPr>
            <p:ph type="sldNum" sz="quarter" idx="11"/>
          </p:nvPr>
        </p:nvSpPr>
        <p:spPr>
          <a:xfrm>
            <a:off x="4116656" y="6368805"/>
            <a:ext cx="925708" cy="365125"/>
          </a:xfrm>
        </p:spPr>
        <p:txBody>
          <a:bodyPr/>
          <a:lstStyle/>
          <a:p>
            <a:fld id="{0FB56013-B943-42BA-886F-6F9D4EB85E9D}" type="slidenum">
              <a:rPr lang="en-US" smtClean="0"/>
              <a:t>‹#›</a:t>
            </a:fld>
            <a:endParaRPr lang="en-US"/>
          </a:p>
        </p:txBody>
      </p:sp>
      <p:sp>
        <p:nvSpPr>
          <p:cNvPr id="13" name="Date Placeholder 3"/>
          <p:cNvSpPr>
            <a:spLocks noGrp="1"/>
          </p:cNvSpPr>
          <p:nvPr>
            <p:ph type="dt" sz="half" idx="16"/>
          </p:nvPr>
        </p:nvSpPr>
        <p:spPr>
          <a:xfrm>
            <a:off x="4624388" y="5781988"/>
            <a:ext cx="2133600" cy="365125"/>
          </a:xfrm>
          <a:prstGeom prst="rect">
            <a:avLst/>
          </a:prstGeom>
        </p:spPr>
        <p:txBody>
          <a:bodyPr vert="horz" lIns="91440" tIns="45720" rIns="91440" bIns="45720" rtlCol="0" anchor="ctr" anchorCtr="0"/>
          <a:lstStyle>
            <a:lvl1pPr algn="l">
              <a:defRPr sz="1400" b="1" i="0">
                <a:solidFill>
                  <a:schemeClr val="accent5"/>
                </a:solidFill>
              </a:defRPr>
            </a:lvl1pPr>
          </a:lstStyle>
          <a:p>
            <a:fld id="{6BFECD78-3C8E-49F2-8FAB-59489D168ABB}" type="datetimeFigureOut">
              <a:rPr lang="en-US" smtClean="0"/>
              <a:t>6/14/17</a:t>
            </a:fld>
            <a:endParaRPr lang="en-US"/>
          </a:p>
        </p:txBody>
      </p:sp>
      <p:pic>
        <p:nvPicPr>
          <p:cNvPr id="14" name="Picture Placeholder 17"/>
          <p:cNvPicPr>
            <a:picLocks/>
          </p:cNvPicPr>
          <p:nvPr/>
        </p:nvPicPr>
        <p:blipFill>
          <a:blip r:embed="rId3" cstate="print">
            <a:extLst>
              <a:ext uri="{28A0092B-C50C-407E-A947-70E740481C1C}">
                <a14:useLocalDpi xmlns:a14="http://schemas.microsoft.com/office/drawing/2010/main"/>
              </a:ext>
            </a:extLst>
          </a:blip>
          <a:srcRect l="-467" r="-467"/>
          <a:stretch>
            <a:fillRect/>
          </a:stretch>
        </p:blipFill>
        <p:spPr>
          <a:xfrm>
            <a:off x="4624388" y="231648"/>
            <a:ext cx="2057400" cy="2057400"/>
          </a:xfrm>
          <a:prstGeom prst="rect">
            <a:avLst/>
          </a:prstGeom>
        </p:spPr>
      </p:pic>
      <p:pic>
        <p:nvPicPr>
          <p:cNvPr id="15" name="Picture Placeholder 19"/>
          <p:cNvPicPr>
            <a:picLocks/>
          </p:cNvPicPr>
          <p:nvPr/>
        </p:nvPicPr>
        <p:blipFill>
          <a:blip r:embed="rId4" cstate="print">
            <a:extLst>
              <a:ext uri="{28A0092B-C50C-407E-A947-70E740481C1C}">
                <a14:useLocalDpi xmlns:a14="http://schemas.microsoft.com/office/drawing/2010/main"/>
              </a:ext>
            </a:extLst>
          </a:blip>
          <a:srcRect l="-895" r="-895"/>
          <a:stretch>
            <a:fillRect/>
          </a:stretch>
        </p:blipFill>
        <p:spPr>
          <a:xfrm>
            <a:off x="4636639" y="2383083"/>
            <a:ext cx="960120" cy="960120"/>
          </a:xfrm>
          <a:prstGeom prst="rect">
            <a:avLst/>
          </a:prstGeom>
        </p:spPr>
      </p:pic>
      <p:pic>
        <p:nvPicPr>
          <p:cNvPr id="16" name="Picture Placeholder 18"/>
          <p:cNvPicPr>
            <a:picLocks/>
          </p:cNvPicPr>
          <p:nvPr/>
        </p:nvPicPr>
        <p:blipFill>
          <a:blip r:embed="rId5" cstate="print">
            <a:extLst>
              <a:ext uri="{28A0092B-C50C-407E-A947-70E740481C1C}">
                <a14:useLocalDpi xmlns:a14="http://schemas.microsoft.com/office/drawing/2010/main"/>
              </a:ext>
            </a:extLst>
          </a:blip>
          <a:srcRect l="-467" r="-467"/>
          <a:stretch>
            <a:fillRect/>
          </a:stretch>
        </p:blipFill>
        <p:spPr>
          <a:xfrm>
            <a:off x="6767402" y="231648"/>
            <a:ext cx="2057400" cy="2057400"/>
          </a:xfrm>
          <a:prstGeom prst="rect">
            <a:avLst/>
          </a:prstGeom>
        </p:spPr>
      </p:pic>
      <p:pic>
        <p:nvPicPr>
          <p:cNvPr id="18" name="Picture 17"/>
          <p:cNvPicPr>
            <a:picLocks noChangeAspect="1"/>
          </p:cNvPicPr>
          <p:nvPr/>
        </p:nvPicPr>
        <p:blipFill>
          <a:blip r:embed="rId6"/>
          <a:stretch>
            <a:fillRect/>
          </a:stretch>
        </p:blipFill>
        <p:spPr>
          <a:xfrm>
            <a:off x="5720221" y="3454985"/>
            <a:ext cx="961567" cy="961568"/>
          </a:xfrm>
          <a:prstGeom prst="rect">
            <a:avLst/>
          </a:prstGeom>
        </p:spPr>
      </p:pic>
      <p:pic>
        <p:nvPicPr>
          <p:cNvPr id="21" name="Picture 20"/>
          <p:cNvPicPr>
            <a:picLocks noChangeAspect="1"/>
          </p:cNvPicPr>
          <p:nvPr/>
        </p:nvPicPr>
        <p:blipFill rotWithShape="1">
          <a:blip r:embed="rId7" cstate="print">
            <a:extLst>
              <a:ext uri="{28A0092B-C50C-407E-A947-70E740481C1C}">
                <a14:useLocalDpi xmlns:a14="http://schemas.microsoft.com/office/drawing/2010/main"/>
              </a:ext>
            </a:extLst>
          </a:blip>
          <a:srcRect/>
          <a:stretch/>
        </p:blipFill>
        <p:spPr>
          <a:xfrm>
            <a:off x="5720221" y="2383083"/>
            <a:ext cx="955924" cy="955925"/>
          </a:xfrm>
          <a:prstGeom prst="rect">
            <a:avLst/>
          </a:prstGeom>
        </p:spPr>
      </p:pic>
      <p:pic>
        <p:nvPicPr>
          <p:cNvPr id="22" name="Picture 21"/>
          <p:cNvPicPr>
            <a:picLocks noChangeAspect="1"/>
          </p:cNvPicPr>
          <p:nvPr/>
        </p:nvPicPr>
        <p:blipFill>
          <a:blip r:embed="rId8"/>
          <a:stretch>
            <a:fillRect/>
          </a:stretch>
        </p:blipFill>
        <p:spPr>
          <a:xfrm>
            <a:off x="4635192" y="3454985"/>
            <a:ext cx="961567" cy="961568"/>
          </a:xfrm>
          <a:prstGeom prst="rect">
            <a:avLst/>
          </a:prstGeom>
        </p:spPr>
      </p:pic>
      <p:pic>
        <p:nvPicPr>
          <p:cNvPr id="2" name="Picture 1" descr="m152_Ott_s271115_snap.png"/>
          <p:cNvPicPr>
            <a:picLocks/>
          </p:cNvPicPr>
          <p:nvPr/>
        </p:nvPicPr>
        <p:blipFill>
          <a:blip r:embed="rId9" cstate="print">
            <a:extLst>
              <a:ext uri="{28A0092B-C50C-407E-A947-70E740481C1C}">
                <a14:useLocalDpi xmlns:a14="http://schemas.microsoft.com/office/drawing/2010/main"/>
              </a:ext>
            </a:extLst>
          </a:blip>
          <a:stretch>
            <a:fillRect/>
          </a:stretch>
        </p:blipFill>
        <p:spPr>
          <a:xfrm>
            <a:off x="6767402" y="2377440"/>
            <a:ext cx="2057400" cy="2039112"/>
          </a:xfrm>
          <a:prstGeom prst="rect">
            <a:avLst/>
          </a:prstGeom>
        </p:spPr>
      </p:pic>
    </p:spTree>
    <p:extLst>
      <p:ext uri="{BB962C8B-B14F-4D97-AF65-F5344CB8AC3E}">
        <p14:creationId xmlns:p14="http://schemas.microsoft.com/office/powerpoint/2010/main" val="3632203965"/>
      </p:ext>
    </p:extLst>
  </p:cSld>
  <p:clrMapOvr>
    <a:masterClrMapping/>
  </p:clrMapOvr>
  <p:hf hdr="0" ftr="0" dt="0"/>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p:cSld name="1_Subtitle Slide">
    <p:spTree>
      <p:nvGrpSpPr>
        <p:cNvPr id="1" name=""/>
        <p:cNvGrpSpPr/>
        <p:nvPr/>
      </p:nvGrpSpPr>
      <p:grpSpPr>
        <a:xfrm>
          <a:off x="0" y="0"/>
          <a:ext cx="0" cy="0"/>
          <a:chOff x="0" y="0"/>
          <a:chExt cx="0" cy="0"/>
        </a:xfrm>
      </p:grpSpPr>
      <p:sp>
        <p:nvSpPr>
          <p:cNvPr id="31" name="Rectangle 30"/>
          <p:cNvSpPr/>
          <p:nvPr/>
        </p:nvSpPr>
        <p:spPr>
          <a:xfrm>
            <a:off x="274564" y="1413567"/>
            <a:ext cx="6404872" cy="203911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ctrTitle"/>
          </p:nvPr>
        </p:nvSpPr>
        <p:spPr>
          <a:xfrm>
            <a:off x="656897" y="1499558"/>
            <a:ext cx="5937121" cy="1859978"/>
          </a:xfrm>
        </p:spPr>
        <p:txBody>
          <a:bodyPr anchor="ctr" anchorCtr="0">
            <a:normAutofit/>
          </a:bodyPr>
          <a:lstStyle>
            <a:lvl1pPr algn="l">
              <a:defRPr sz="3600">
                <a:solidFill>
                  <a:schemeClr val="bg1"/>
                </a:solidFill>
              </a:defRPr>
            </a:lvl1pPr>
          </a:lstStyle>
          <a:p>
            <a:r>
              <a:rPr lang="en-US" smtClean="0"/>
              <a:t>Click to edit Master title style</a:t>
            </a:r>
            <a:endParaRPr lang="en-US" dirty="0"/>
          </a:p>
        </p:txBody>
      </p:sp>
      <p:pic>
        <p:nvPicPr>
          <p:cNvPr id="7" name="Picture 10" descr="DOE LOGO"/>
          <p:cNvPicPr>
            <a:picLocks noChangeAspect="1" noChangeArrowheads="1"/>
          </p:cNvPicPr>
          <p:nvPr/>
        </p:nvPicPr>
        <p:blipFill>
          <a:blip r:embed="rId2" cstate="print">
            <a:extLst>
              <a:ext uri="{28A0092B-C50C-407E-A947-70E740481C1C}">
                <a14:useLocalDpi xmlns:a14="http://schemas.microsoft.com/office/drawing/2010/main"/>
              </a:ext>
            </a:extLst>
          </a:blip>
          <a:srcRect b="19329"/>
          <a:stretch>
            <a:fillRect/>
          </a:stretch>
        </p:blipFill>
        <p:spPr bwMode="auto">
          <a:xfrm>
            <a:off x="247292" y="6277668"/>
            <a:ext cx="2209800" cy="503297"/>
          </a:xfrm>
          <a:prstGeom prst="rect">
            <a:avLst/>
          </a:prstGeom>
          <a:noFill/>
          <a:ln w="9525">
            <a:noFill/>
            <a:miter lim="800000"/>
            <a:headEnd/>
            <a:tailEnd/>
          </a:ln>
        </p:spPr>
      </p:pic>
      <p:sp>
        <p:nvSpPr>
          <p:cNvPr id="8" name="Footer Placeholder 11"/>
          <p:cNvSpPr>
            <a:spLocks noGrp="1"/>
          </p:cNvSpPr>
          <p:nvPr>
            <p:ph type="ftr" sz="quarter" idx="3"/>
          </p:nvPr>
        </p:nvSpPr>
        <p:spPr>
          <a:xfrm>
            <a:off x="5239927" y="6368805"/>
            <a:ext cx="2864157" cy="365125"/>
          </a:xfrm>
          <a:prstGeom prst="rect">
            <a:avLst/>
          </a:prstGeom>
        </p:spPr>
        <p:txBody>
          <a:bodyPr vert="horz" lIns="91440" tIns="45720" rIns="91440" bIns="45720" rtlCol="0" anchor="ctr"/>
          <a:lstStyle>
            <a:lvl1pPr algn="r">
              <a:defRPr sz="1100">
                <a:solidFill>
                  <a:srgbClr val="114766"/>
                </a:solidFill>
              </a:defRPr>
            </a:lvl1pPr>
          </a:lstStyle>
          <a:p>
            <a:endParaRPr lang="en-US"/>
          </a:p>
        </p:txBody>
      </p:sp>
      <p:sp>
        <p:nvSpPr>
          <p:cNvPr id="9" name="Slide Number Placeholder 12"/>
          <p:cNvSpPr>
            <a:spLocks noGrp="1"/>
          </p:cNvSpPr>
          <p:nvPr>
            <p:ph type="sldNum" sz="quarter" idx="4"/>
          </p:nvPr>
        </p:nvSpPr>
        <p:spPr>
          <a:xfrm>
            <a:off x="4116656" y="6368805"/>
            <a:ext cx="925708" cy="365125"/>
          </a:xfrm>
          <a:prstGeom prst="rect">
            <a:avLst/>
          </a:prstGeom>
        </p:spPr>
        <p:txBody>
          <a:bodyPr vert="horz" lIns="91440" tIns="45720" rIns="91440" bIns="45720" rtlCol="0" anchor="ctr"/>
          <a:lstStyle>
            <a:lvl1pPr algn="ctr">
              <a:defRPr sz="1100">
                <a:solidFill>
                  <a:srgbClr val="114766"/>
                </a:solidFill>
              </a:defRPr>
            </a:lvl1pPr>
          </a:lstStyle>
          <a:p>
            <a:fld id="{0FB56013-B943-42BA-886F-6F9D4EB85E9D}" type="slidenum">
              <a:rPr lang="en-US" smtClean="0"/>
              <a:t>‹#›</a:t>
            </a:fld>
            <a:endParaRPr lang="en-US"/>
          </a:p>
        </p:txBody>
      </p:sp>
      <p:sp>
        <p:nvSpPr>
          <p:cNvPr id="16" name="Subtitle 2"/>
          <p:cNvSpPr txBox="1">
            <a:spLocks/>
          </p:cNvSpPr>
          <p:nvPr/>
        </p:nvSpPr>
        <p:spPr>
          <a:xfrm>
            <a:off x="1983841" y="3810610"/>
            <a:ext cx="4214812" cy="467837"/>
          </a:xfrm>
          <a:prstGeom prst="rect">
            <a:avLst/>
          </a:prstGeom>
        </p:spPr>
        <p:txBody>
          <a:bodyPr vert="horz" lIns="91440" tIns="45720" rIns="91440" bIns="45720" rtlCol="0">
            <a:normAutofit/>
          </a:bodyPr>
          <a:lstStyle>
            <a:lvl1pPr marL="0" indent="0" algn="l">
              <a:spcBef>
                <a:spcPts val="300"/>
              </a:spcBef>
              <a:buNone/>
              <a:defRPr sz="14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pPr marL="0" marR="0" lvl="0" indent="0" algn="l" defTabSz="457200" rtl="0" eaLnBrk="1" fontAlgn="auto" latinLnBrk="0" hangingPunct="1">
              <a:lnSpc>
                <a:spcPct val="100000"/>
              </a:lnSpc>
              <a:spcBef>
                <a:spcPts val="300"/>
              </a:spcBef>
              <a:spcAft>
                <a:spcPts val="0"/>
              </a:spcAft>
              <a:buClrTx/>
              <a:buSzTx/>
              <a:buFont typeface="Arial"/>
              <a:buNone/>
              <a:tabLst/>
              <a:defRPr/>
            </a:pPr>
            <a:endParaRPr kumimoji="0" lang="en-US" sz="1400" b="1" i="0" u="none" strike="noStrike" kern="1200" cap="none" spc="0" normalizeH="0" baseline="0" noProof="0" dirty="0">
              <a:ln>
                <a:noFill/>
              </a:ln>
              <a:solidFill>
                <a:schemeClr val="tx1">
                  <a:tint val="75000"/>
                </a:schemeClr>
              </a:solidFill>
              <a:effectLst/>
              <a:uLnTx/>
              <a:uFillTx/>
              <a:latin typeface="+mn-lt"/>
              <a:ea typeface="+mn-ea"/>
              <a:cs typeface="+mn-cs"/>
            </a:endParaRPr>
          </a:p>
        </p:txBody>
      </p:sp>
      <p:sp>
        <p:nvSpPr>
          <p:cNvPr id="17" name="Title 1"/>
          <p:cNvSpPr txBox="1">
            <a:spLocks/>
          </p:cNvSpPr>
          <p:nvPr/>
        </p:nvSpPr>
        <p:spPr>
          <a:xfrm>
            <a:off x="1983840" y="2382290"/>
            <a:ext cx="6586999" cy="933450"/>
          </a:xfrm>
          <a:prstGeom prst="rect">
            <a:avLst/>
          </a:prstGeom>
        </p:spPr>
        <p:txBody>
          <a:bodyPr vert="horz" lIns="91440" tIns="0" rIns="91440" bIns="0" rtlCol="0" anchor="ctr" anchorCtr="0">
            <a:normAutofit/>
          </a:bodyPr>
          <a:lstStyle>
            <a:lvl1pPr marL="0" indent="0">
              <a:defRPr sz="2800"/>
            </a:lvl1pPr>
          </a:lstStyle>
          <a:p>
            <a:pPr marL="0" marR="0" lvl="0" indent="0" algn="l" defTabSz="457200" rtl="0" eaLnBrk="1" fontAlgn="auto" latinLnBrk="0" hangingPunct="1">
              <a:lnSpc>
                <a:spcPct val="100000"/>
              </a:lnSpc>
              <a:spcBef>
                <a:spcPct val="0"/>
              </a:spcBef>
              <a:spcAft>
                <a:spcPts val="0"/>
              </a:spcAft>
              <a:buClrTx/>
              <a:buSzTx/>
              <a:buFontTx/>
              <a:buNone/>
              <a:tabLst/>
              <a:defRPr/>
            </a:pPr>
            <a:endParaRPr kumimoji="0" lang="en-US" sz="2800" b="0" i="0" u="none" strike="noStrike" kern="1200" cap="none" spc="0" normalizeH="0" baseline="0" noProof="0" dirty="0">
              <a:ln>
                <a:noFill/>
              </a:ln>
              <a:solidFill>
                <a:schemeClr val="tx2"/>
              </a:solidFill>
              <a:effectLst/>
              <a:uLnTx/>
              <a:uFillTx/>
              <a:latin typeface="Helvetica Neue Bold Condensed"/>
              <a:ea typeface="+mj-ea"/>
              <a:cs typeface="Helvetica Neue Bold Condensed"/>
            </a:endParaRPr>
          </a:p>
        </p:txBody>
      </p:sp>
      <p:pic>
        <p:nvPicPr>
          <p:cNvPr id="13" name="Picture Placeholder 19"/>
          <p:cNvPicPr>
            <a:picLocks/>
          </p:cNvPicPr>
          <p:nvPr/>
        </p:nvPicPr>
        <p:blipFill>
          <a:blip r:embed="rId3" cstate="print">
            <a:extLst>
              <a:ext uri="{28A0092B-C50C-407E-A947-70E740481C1C}">
                <a14:useLocalDpi xmlns:a14="http://schemas.microsoft.com/office/drawing/2010/main"/>
              </a:ext>
            </a:extLst>
          </a:blip>
          <a:srcRect l="-895" r="-895"/>
          <a:stretch>
            <a:fillRect/>
          </a:stretch>
        </p:blipFill>
        <p:spPr>
          <a:xfrm>
            <a:off x="3534123" y="3555702"/>
            <a:ext cx="1004970" cy="955925"/>
          </a:xfrm>
          <a:prstGeom prst="rect">
            <a:avLst/>
          </a:prstGeom>
        </p:spPr>
      </p:pic>
      <p:pic>
        <p:nvPicPr>
          <p:cNvPr id="18" name="Picture 17"/>
          <p:cNvPicPr>
            <a:picLocks noChangeAspect="1"/>
          </p:cNvPicPr>
          <p:nvPr/>
        </p:nvPicPr>
        <p:blipFill rotWithShape="1">
          <a:blip r:embed="rId4" cstate="print">
            <a:extLst>
              <a:ext uri="{28A0092B-C50C-407E-A947-70E740481C1C}">
                <a14:useLocalDpi xmlns:a14="http://schemas.microsoft.com/office/drawing/2010/main"/>
              </a:ext>
            </a:extLst>
          </a:blip>
          <a:srcRect/>
          <a:stretch/>
        </p:blipFill>
        <p:spPr>
          <a:xfrm>
            <a:off x="7884814" y="3555702"/>
            <a:ext cx="955924" cy="955925"/>
          </a:xfrm>
          <a:prstGeom prst="rect">
            <a:avLst/>
          </a:prstGeom>
        </p:spPr>
      </p:pic>
      <p:pic>
        <p:nvPicPr>
          <p:cNvPr id="19" name="Picture 18"/>
          <p:cNvPicPr>
            <a:picLocks noChangeAspect="1"/>
          </p:cNvPicPr>
          <p:nvPr/>
        </p:nvPicPr>
        <p:blipFill>
          <a:blip r:embed="rId5"/>
          <a:stretch>
            <a:fillRect/>
          </a:stretch>
        </p:blipFill>
        <p:spPr>
          <a:xfrm>
            <a:off x="5717869" y="3550059"/>
            <a:ext cx="961567" cy="961568"/>
          </a:xfrm>
          <a:prstGeom prst="rect">
            <a:avLst/>
          </a:prstGeom>
        </p:spPr>
      </p:pic>
      <p:pic>
        <p:nvPicPr>
          <p:cNvPr id="21" name="Picture Placeholder 17"/>
          <p:cNvPicPr>
            <a:picLocks/>
          </p:cNvPicPr>
          <p:nvPr/>
        </p:nvPicPr>
        <p:blipFill>
          <a:blip r:embed="rId6" cstate="print">
            <a:extLst>
              <a:ext uri="{28A0092B-C50C-407E-A947-70E740481C1C}">
                <a14:useLocalDpi xmlns:a14="http://schemas.microsoft.com/office/drawing/2010/main"/>
              </a:ext>
            </a:extLst>
          </a:blip>
          <a:srcRect l="-467" r="-467"/>
          <a:stretch>
            <a:fillRect/>
          </a:stretch>
        </p:blipFill>
        <p:spPr>
          <a:xfrm>
            <a:off x="6783338" y="1413567"/>
            <a:ext cx="2057400" cy="2039112"/>
          </a:xfrm>
          <a:prstGeom prst="rect">
            <a:avLst/>
          </a:prstGeom>
        </p:spPr>
      </p:pic>
      <p:pic>
        <p:nvPicPr>
          <p:cNvPr id="22" name="Picture Placeholder 18"/>
          <p:cNvPicPr>
            <a:picLocks/>
          </p:cNvPicPr>
          <p:nvPr/>
        </p:nvPicPr>
        <p:blipFill>
          <a:blip r:embed="rId7" cstate="print">
            <a:extLst>
              <a:ext uri="{28A0092B-C50C-407E-A947-70E740481C1C}">
                <a14:useLocalDpi xmlns:a14="http://schemas.microsoft.com/office/drawing/2010/main"/>
              </a:ext>
            </a:extLst>
          </a:blip>
          <a:srcRect l="-467" r="-467"/>
          <a:stretch>
            <a:fillRect/>
          </a:stretch>
        </p:blipFill>
        <p:spPr>
          <a:xfrm>
            <a:off x="4643122" y="3550059"/>
            <a:ext cx="970192" cy="961568"/>
          </a:xfrm>
          <a:prstGeom prst="rect">
            <a:avLst/>
          </a:prstGeom>
        </p:spPr>
      </p:pic>
      <p:pic>
        <p:nvPicPr>
          <p:cNvPr id="23" name="Picture 22" descr="NERSC_logo_color_sm.png"/>
          <p:cNvPicPr>
            <a:picLocks noChangeAspect="1"/>
          </p:cNvPicPr>
          <p:nvPr/>
        </p:nvPicPr>
        <p:blipFill>
          <a:blip r:embed="rId8" cstate="print">
            <a:extLst>
              <a:ext uri="{28A0092B-C50C-407E-A947-70E740481C1C}">
                <a14:useLocalDpi xmlns:a14="http://schemas.microsoft.com/office/drawing/2010/main"/>
              </a:ext>
            </a:extLst>
          </a:blip>
          <a:stretch>
            <a:fillRect/>
          </a:stretch>
        </p:blipFill>
        <p:spPr>
          <a:xfrm>
            <a:off x="589674" y="3254428"/>
            <a:ext cx="2401904" cy="1615494"/>
          </a:xfrm>
          <a:prstGeom prst="rect">
            <a:avLst/>
          </a:prstGeom>
        </p:spPr>
      </p:pic>
      <p:pic>
        <p:nvPicPr>
          <p:cNvPr id="20" name="Picture 19" descr="m152_Ott_s271115_snap.png"/>
          <p:cNvPicPr>
            <a:picLocks noChangeAspect="1"/>
          </p:cNvPicPr>
          <p:nvPr/>
        </p:nvPicPr>
        <p:blipFill>
          <a:blip r:embed="rId9" cstate="print">
            <a:extLst>
              <a:ext uri="{28A0092B-C50C-407E-A947-70E740481C1C}">
                <a14:useLocalDpi xmlns:a14="http://schemas.microsoft.com/office/drawing/2010/main"/>
              </a:ext>
            </a:extLst>
          </a:blip>
          <a:stretch>
            <a:fillRect/>
          </a:stretch>
        </p:blipFill>
        <p:spPr>
          <a:xfrm>
            <a:off x="6793678" y="3550059"/>
            <a:ext cx="960120" cy="961568"/>
          </a:xfrm>
          <a:prstGeom prst="rect">
            <a:avLst/>
          </a:prstGeom>
        </p:spPr>
      </p:pic>
    </p:spTree>
    <p:extLst>
      <p:ext uri="{BB962C8B-B14F-4D97-AF65-F5344CB8AC3E}">
        <p14:creationId xmlns:p14="http://schemas.microsoft.com/office/powerpoint/2010/main" val="2013784127"/>
      </p:ext>
    </p:extLst>
  </p:cSld>
  <p:clrMapOvr>
    <a:masterClrMapping/>
  </p:clrMapOvr>
  <p:hf hdr="0" ftr="0" dt="0"/>
</p:sldLayout>
</file>

<file path=ppt/slideLayouts/slideLayout2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pic>
        <p:nvPicPr>
          <p:cNvPr id="6" name="Picture 1" descr="NERSC-logo-color-transparent-edges.gif"/>
          <p:cNvPicPr>
            <a:picLocks noChangeAspect="1"/>
          </p:cNvPicPr>
          <p:nvPr/>
        </p:nvPicPr>
        <p:blipFill>
          <a:blip r:embed="rId2" cstate="print">
            <a:extLst>
              <a:ext uri="{28A0092B-C50C-407E-A947-70E740481C1C}">
                <a14:useLocalDpi xmlns:a14="http://schemas.microsoft.com/office/drawing/2010/main"/>
              </a:ext>
            </a:extLst>
          </a:blip>
          <a:srcRect/>
          <a:stretch>
            <a:fillRect/>
          </a:stretch>
        </p:blipFill>
        <p:spPr bwMode="auto">
          <a:xfrm>
            <a:off x="7258753" y="357657"/>
            <a:ext cx="1558661" cy="591689"/>
          </a:xfrm>
          <a:prstGeom prst="rect">
            <a:avLst/>
          </a:prstGeom>
          <a:noFill/>
          <a:ln w="9525">
            <a:noFill/>
            <a:miter lim="800000"/>
            <a:headEnd/>
            <a:tailEnd/>
          </a:ln>
        </p:spPr>
      </p:pic>
      <p:cxnSp>
        <p:nvCxnSpPr>
          <p:cNvPr id="7" name="Straight Connector 6"/>
          <p:cNvCxnSpPr/>
          <p:nvPr/>
        </p:nvCxnSpPr>
        <p:spPr>
          <a:xfrm flipV="1">
            <a:off x="360342" y="1033027"/>
            <a:ext cx="8457072" cy="18814"/>
          </a:xfrm>
          <a:prstGeom prst="line">
            <a:avLst/>
          </a:prstGeom>
          <a:ln w="38100">
            <a:solidFill>
              <a:schemeClr val="tx2">
                <a:lumMod val="60000"/>
                <a:lumOff val="40000"/>
              </a:schemeClr>
            </a:solidFill>
          </a:ln>
          <a:effectLst/>
        </p:spPr>
        <p:style>
          <a:lnRef idx="2">
            <a:schemeClr val="accent1"/>
          </a:lnRef>
          <a:fillRef idx="0">
            <a:schemeClr val="accent1"/>
          </a:fillRef>
          <a:effectRef idx="1">
            <a:schemeClr val="accent1"/>
          </a:effectRef>
          <a:fontRef idx="minor">
            <a:schemeClr val="tx1"/>
          </a:fontRef>
        </p:style>
      </p:cxnSp>
      <p:pic>
        <p:nvPicPr>
          <p:cNvPr id="14" name="Picture 10" descr="DOE LOGO"/>
          <p:cNvPicPr>
            <a:picLocks noChangeAspect="1" noChangeArrowheads="1"/>
          </p:cNvPicPr>
          <p:nvPr/>
        </p:nvPicPr>
        <p:blipFill>
          <a:blip r:embed="rId3" cstate="print">
            <a:extLst>
              <a:ext uri="{28A0092B-C50C-407E-A947-70E740481C1C}">
                <a14:useLocalDpi xmlns:a14="http://schemas.microsoft.com/office/drawing/2010/main"/>
              </a:ext>
            </a:extLst>
          </a:blip>
          <a:srcRect b="19329"/>
          <a:stretch>
            <a:fillRect/>
          </a:stretch>
        </p:blipFill>
        <p:spPr bwMode="auto">
          <a:xfrm>
            <a:off x="247292" y="6277668"/>
            <a:ext cx="2209800" cy="503297"/>
          </a:xfrm>
          <a:prstGeom prst="rect">
            <a:avLst/>
          </a:prstGeom>
          <a:noFill/>
          <a:ln w="9525">
            <a:noFill/>
            <a:miter lim="800000"/>
            <a:headEnd/>
            <a:tailEnd/>
          </a:ln>
        </p:spPr>
      </p:pic>
      <p:sp>
        <p:nvSpPr>
          <p:cNvPr id="15" name="Footer Placeholder 11"/>
          <p:cNvSpPr>
            <a:spLocks noGrp="1"/>
          </p:cNvSpPr>
          <p:nvPr>
            <p:ph type="ftr" sz="quarter" idx="3"/>
          </p:nvPr>
        </p:nvSpPr>
        <p:spPr>
          <a:xfrm>
            <a:off x="5239927" y="6368805"/>
            <a:ext cx="2864157" cy="365125"/>
          </a:xfrm>
          <a:prstGeom prst="rect">
            <a:avLst/>
          </a:prstGeom>
        </p:spPr>
        <p:txBody>
          <a:bodyPr vert="horz" lIns="91440" tIns="45720" rIns="91440" bIns="45720" rtlCol="0" anchor="ctr"/>
          <a:lstStyle>
            <a:lvl1pPr algn="r">
              <a:defRPr sz="1100">
                <a:solidFill>
                  <a:srgbClr val="114766"/>
                </a:solidFill>
              </a:defRPr>
            </a:lvl1pPr>
          </a:lstStyle>
          <a:p>
            <a:r>
              <a:rPr lang="en-US" smtClean="0"/>
              <a:t>Footer Information</a:t>
            </a:r>
            <a:endParaRPr lang="en-US" dirty="0"/>
          </a:p>
        </p:txBody>
      </p:sp>
      <p:sp>
        <p:nvSpPr>
          <p:cNvPr id="16" name="Slide Number Placeholder 12"/>
          <p:cNvSpPr>
            <a:spLocks noGrp="1"/>
          </p:cNvSpPr>
          <p:nvPr>
            <p:ph type="sldNum" sz="quarter" idx="4"/>
          </p:nvPr>
        </p:nvSpPr>
        <p:spPr>
          <a:xfrm>
            <a:off x="4116656" y="6368805"/>
            <a:ext cx="925708" cy="365125"/>
          </a:xfrm>
          <a:prstGeom prst="rect">
            <a:avLst/>
          </a:prstGeom>
        </p:spPr>
        <p:txBody>
          <a:bodyPr vert="horz" lIns="91440" tIns="45720" rIns="91440" bIns="45720" rtlCol="0" anchor="ctr"/>
          <a:lstStyle>
            <a:lvl1pPr algn="ctr">
              <a:defRPr sz="1100">
                <a:solidFill>
                  <a:srgbClr val="114766"/>
                </a:solidFill>
              </a:defRPr>
            </a:lvl1pPr>
          </a:lstStyle>
          <a:p>
            <a:pPr>
              <a:defRPr/>
            </a:pPr>
            <a:fld id="{001E815D-975C-0B45-BD41-0E6E83CC7F22}" type="slidenum">
              <a:rPr lang="en-US" smtClean="0"/>
              <a:pPr>
                <a:defRPr/>
              </a:pPr>
              <a:t>‹#›</a:t>
            </a:fld>
            <a:endParaRPr lang="en-US"/>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457200" y="1260480"/>
            <a:ext cx="4038600" cy="486568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200" y="1260480"/>
            <a:ext cx="4038600" cy="486568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9" name="Slide Number Placeholder 8"/>
          <p:cNvSpPr>
            <a:spLocks noGrp="1"/>
          </p:cNvSpPr>
          <p:nvPr>
            <p:ph type="sldNum" sz="quarter" idx="10"/>
          </p:nvPr>
        </p:nvSpPr>
        <p:spPr>
          <a:xfrm>
            <a:off x="4116656" y="6368805"/>
            <a:ext cx="925708" cy="365125"/>
          </a:xfrm>
          <a:prstGeom prst="rect">
            <a:avLst/>
          </a:prstGeom>
        </p:spPr>
        <p:txBody>
          <a:bodyPr/>
          <a:lstStyle/>
          <a:p>
            <a:pPr>
              <a:defRPr/>
            </a:pPr>
            <a:fld id="{CFE8754F-C834-754C-A278-3659DB8C7478}" type="slidenum">
              <a:rPr lang="en-US" smtClean="0"/>
              <a:pPr>
                <a:defRPr/>
              </a:pPr>
              <a:t>‹#›</a:t>
            </a:fld>
            <a:endParaRPr lang="en-US"/>
          </a:p>
        </p:txBody>
      </p:sp>
      <p:sp>
        <p:nvSpPr>
          <p:cNvPr id="10" name="Footer Placeholder 9"/>
          <p:cNvSpPr>
            <a:spLocks noGrp="1"/>
          </p:cNvSpPr>
          <p:nvPr>
            <p:ph type="ftr" sz="quarter" idx="11"/>
          </p:nvPr>
        </p:nvSpPr>
        <p:spPr>
          <a:xfrm>
            <a:off x="5239927" y="6368805"/>
            <a:ext cx="2864157" cy="365125"/>
          </a:xfrm>
          <a:prstGeom prst="rect">
            <a:avLst/>
          </a:prstGeom>
        </p:spPr>
        <p:txBody>
          <a:bodyPr/>
          <a:lstStyle/>
          <a:p>
            <a:r>
              <a:rPr lang="en-US" smtClean="0"/>
              <a:t>Footer Information</a:t>
            </a:r>
            <a:endParaRPr lang="en-US" dirty="0"/>
          </a:p>
        </p:txBody>
      </p:sp>
      <p:pic>
        <p:nvPicPr>
          <p:cNvPr id="7" name="Picture 1" descr="NERSC-logo-color-transparent-edges.gif"/>
          <p:cNvPicPr>
            <a:picLocks noChangeAspect="1"/>
          </p:cNvPicPr>
          <p:nvPr/>
        </p:nvPicPr>
        <p:blipFill>
          <a:blip r:embed="rId2" cstate="print">
            <a:extLst>
              <a:ext uri="{28A0092B-C50C-407E-A947-70E740481C1C}">
                <a14:useLocalDpi xmlns:a14="http://schemas.microsoft.com/office/drawing/2010/main"/>
              </a:ext>
            </a:extLst>
          </a:blip>
          <a:srcRect/>
          <a:stretch>
            <a:fillRect/>
          </a:stretch>
        </p:blipFill>
        <p:spPr bwMode="auto">
          <a:xfrm>
            <a:off x="7258753" y="357657"/>
            <a:ext cx="1558661" cy="591689"/>
          </a:xfrm>
          <a:prstGeom prst="rect">
            <a:avLst/>
          </a:prstGeom>
          <a:noFill/>
          <a:ln w="9525">
            <a:noFill/>
            <a:miter lim="800000"/>
            <a:headEnd/>
            <a:tailEnd/>
          </a:ln>
        </p:spPr>
      </p:pic>
      <p:cxnSp>
        <p:nvCxnSpPr>
          <p:cNvPr id="8" name="Straight Connector 7"/>
          <p:cNvCxnSpPr/>
          <p:nvPr/>
        </p:nvCxnSpPr>
        <p:spPr>
          <a:xfrm flipV="1">
            <a:off x="360342" y="1033027"/>
            <a:ext cx="8457072" cy="18814"/>
          </a:xfrm>
          <a:prstGeom prst="line">
            <a:avLst/>
          </a:prstGeom>
          <a:ln w="38100">
            <a:solidFill>
              <a:schemeClr val="tx2">
                <a:lumMod val="60000"/>
                <a:lumOff val="40000"/>
              </a:schemeClr>
            </a:solidFill>
          </a:ln>
          <a:effectLst/>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457200" y="125080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890565"/>
            <a:ext cx="4040188" cy="423559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25080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1890565"/>
            <a:ext cx="4041775" cy="423559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1" name="Slide Number Placeholder 10"/>
          <p:cNvSpPr>
            <a:spLocks noGrp="1"/>
          </p:cNvSpPr>
          <p:nvPr>
            <p:ph type="sldNum" sz="quarter" idx="10"/>
          </p:nvPr>
        </p:nvSpPr>
        <p:spPr>
          <a:xfrm>
            <a:off x="4116656" y="6368805"/>
            <a:ext cx="925708" cy="365125"/>
          </a:xfrm>
          <a:prstGeom prst="rect">
            <a:avLst/>
          </a:prstGeom>
        </p:spPr>
        <p:txBody>
          <a:bodyPr/>
          <a:lstStyle/>
          <a:p>
            <a:pPr>
              <a:defRPr/>
            </a:pPr>
            <a:fld id="{DF411C54-4B4E-D144-B7D5-56BE52E2B111}" type="slidenum">
              <a:rPr lang="en-US" smtClean="0"/>
              <a:pPr>
                <a:defRPr/>
              </a:pPr>
              <a:t>‹#›</a:t>
            </a:fld>
            <a:endParaRPr lang="en-US"/>
          </a:p>
        </p:txBody>
      </p:sp>
      <p:sp>
        <p:nvSpPr>
          <p:cNvPr id="12" name="Footer Placeholder 11"/>
          <p:cNvSpPr>
            <a:spLocks noGrp="1"/>
          </p:cNvSpPr>
          <p:nvPr>
            <p:ph type="ftr" sz="quarter" idx="11"/>
          </p:nvPr>
        </p:nvSpPr>
        <p:spPr>
          <a:xfrm>
            <a:off x="5239927" y="6368805"/>
            <a:ext cx="2864157" cy="365125"/>
          </a:xfrm>
          <a:prstGeom prst="rect">
            <a:avLst/>
          </a:prstGeom>
        </p:spPr>
        <p:txBody>
          <a:bodyPr/>
          <a:lstStyle/>
          <a:p>
            <a:r>
              <a:rPr lang="en-US" smtClean="0"/>
              <a:t>Footer Information</a:t>
            </a:r>
            <a:endParaRPr lang="en-US" dirty="0"/>
          </a:p>
        </p:txBody>
      </p:sp>
      <p:pic>
        <p:nvPicPr>
          <p:cNvPr id="9" name="Picture 1" descr="NERSC-logo-color-transparent-edges.gif"/>
          <p:cNvPicPr>
            <a:picLocks noChangeAspect="1"/>
          </p:cNvPicPr>
          <p:nvPr/>
        </p:nvPicPr>
        <p:blipFill>
          <a:blip r:embed="rId2" cstate="print">
            <a:extLst>
              <a:ext uri="{28A0092B-C50C-407E-A947-70E740481C1C}">
                <a14:useLocalDpi xmlns:a14="http://schemas.microsoft.com/office/drawing/2010/main"/>
              </a:ext>
            </a:extLst>
          </a:blip>
          <a:srcRect/>
          <a:stretch>
            <a:fillRect/>
          </a:stretch>
        </p:blipFill>
        <p:spPr bwMode="auto">
          <a:xfrm>
            <a:off x="7258753" y="357657"/>
            <a:ext cx="1558661" cy="591689"/>
          </a:xfrm>
          <a:prstGeom prst="rect">
            <a:avLst/>
          </a:prstGeom>
          <a:noFill/>
          <a:ln w="9525">
            <a:noFill/>
            <a:miter lim="800000"/>
            <a:headEnd/>
            <a:tailEnd/>
          </a:ln>
        </p:spPr>
      </p:pic>
      <p:cxnSp>
        <p:nvCxnSpPr>
          <p:cNvPr id="10" name="Straight Connector 9"/>
          <p:cNvCxnSpPr/>
          <p:nvPr/>
        </p:nvCxnSpPr>
        <p:spPr>
          <a:xfrm flipV="1">
            <a:off x="360342" y="1033027"/>
            <a:ext cx="8457072" cy="18814"/>
          </a:xfrm>
          <a:prstGeom prst="line">
            <a:avLst/>
          </a:prstGeom>
          <a:ln w="38100">
            <a:solidFill>
              <a:schemeClr val="tx2">
                <a:lumMod val="60000"/>
                <a:lumOff val="40000"/>
              </a:schemeClr>
            </a:solidFill>
          </a:ln>
          <a:effectLst/>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pic>
        <p:nvPicPr>
          <p:cNvPr id="4" name="Picture 3" descr="NERSCvertLOCKUP.ai"/>
          <p:cNvPicPr>
            <a:picLocks noChangeAspect="1"/>
          </p:cNvPicPr>
          <p:nvPr userDrawn="1"/>
        </p:nvPicPr>
        <p:blipFill>
          <a:blip r:embed="rId2"/>
          <a:stretch>
            <a:fillRect/>
          </a:stretch>
        </p:blipFill>
        <p:spPr>
          <a:xfrm>
            <a:off x="457200" y="-673100"/>
            <a:ext cx="8305800" cy="8305800"/>
          </a:xfrm>
          <a:prstGeom prst="rect">
            <a:avLst/>
          </a:prstGeom>
        </p:spPr>
      </p:pic>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7" name="Slide Number Placeholder 6"/>
          <p:cNvSpPr>
            <a:spLocks noGrp="1"/>
          </p:cNvSpPr>
          <p:nvPr>
            <p:ph type="sldNum" sz="quarter" idx="10"/>
          </p:nvPr>
        </p:nvSpPr>
        <p:spPr>
          <a:xfrm>
            <a:off x="4116656" y="6368805"/>
            <a:ext cx="925708" cy="365125"/>
          </a:xfrm>
          <a:prstGeom prst="rect">
            <a:avLst/>
          </a:prstGeom>
        </p:spPr>
        <p:txBody>
          <a:bodyPr/>
          <a:lstStyle/>
          <a:p>
            <a:pPr>
              <a:defRPr/>
            </a:pPr>
            <a:fld id="{67730A71-5C05-454D-B833-E0EEA766E7DC}" type="slidenum">
              <a:rPr lang="en-US" smtClean="0"/>
              <a:pPr>
                <a:defRPr/>
              </a:pPr>
              <a:t>‹#›</a:t>
            </a:fld>
            <a:endParaRPr lang="en-US"/>
          </a:p>
        </p:txBody>
      </p:sp>
      <p:sp>
        <p:nvSpPr>
          <p:cNvPr id="8" name="Footer Placeholder 7"/>
          <p:cNvSpPr>
            <a:spLocks noGrp="1"/>
          </p:cNvSpPr>
          <p:nvPr>
            <p:ph type="ftr" sz="quarter" idx="11"/>
          </p:nvPr>
        </p:nvSpPr>
        <p:spPr>
          <a:xfrm>
            <a:off x="5239927" y="6368805"/>
            <a:ext cx="2864157" cy="365125"/>
          </a:xfrm>
          <a:prstGeom prst="rect">
            <a:avLst/>
          </a:prstGeom>
        </p:spPr>
        <p:txBody>
          <a:bodyPr/>
          <a:lstStyle/>
          <a:p>
            <a:r>
              <a:rPr lang="en-US" smtClean="0"/>
              <a:t>Footer Information</a:t>
            </a:r>
            <a:endParaRPr lang="en-US" dirty="0"/>
          </a:p>
        </p:txBody>
      </p:sp>
      <p:pic>
        <p:nvPicPr>
          <p:cNvPr id="5" name="Picture 1" descr="NERSC-logo-color-transparent-edges.gif"/>
          <p:cNvPicPr>
            <a:picLocks noChangeAspect="1"/>
          </p:cNvPicPr>
          <p:nvPr/>
        </p:nvPicPr>
        <p:blipFill>
          <a:blip r:embed="rId2" cstate="print">
            <a:extLst>
              <a:ext uri="{28A0092B-C50C-407E-A947-70E740481C1C}">
                <a14:useLocalDpi xmlns:a14="http://schemas.microsoft.com/office/drawing/2010/main"/>
              </a:ext>
            </a:extLst>
          </a:blip>
          <a:srcRect/>
          <a:stretch>
            <a:fillRect/>
          </a:stretch>
        </p:blipFill>
        <p:spPr bwMode="auto">
          <a:xfrm>
            <a:off x="7258753" y="357657"/>
            <a:ext cx="1558661" cy="591689"/>
          </a:xfrm>
          <a:prstGeom prst="rect">
            <a:avLst/>
          </a:prstGeom>
          <a:noFill/>
          <a:ln w="9525">
            <a:noFill/>
            <a:miter lim="800000"/>
            <a:headEnd/>
            <a:tailEnd/>
          </a:ln>
        </p:spPr>
      </p:pic>
      <p:cxnSp>
        <p:nvCxnSpPr>
          <p:cNvPr id="6" name="Straight Connector 5"/>
          <p:cNvCxnSpPr/>
          <p:nvPr/>
        </p:nvCxnSpPr>
        <p:spPr>
          <a:xfrm flipV="1">
            <a:off x="360342" y="1033027"/>
            <a:ext cx="8457072" cy="18814"/>
          </a:xfrm>
          <a:prstGeom prst="line">
            <a:avLst/>
          </a:prstGeom>
          <a:ln w="38100">
            <a:solidFill>
              <a:schemeClr val="tx2">
                <a:lumMod val="60000"/>
                <a:lumOff val="40000"/>
              </a:schemeClr>
            </a:solidFill>
          </a:ln>
          <a:effectLst/>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6" name="Slide Number Placeholder 5"/>
          <p:cNvSpPr>
            <a:spLocks noGrp="1"/>
          </p:cNvSpPr>
          <p:nvPr>
            <p:ph type="sldNum" sz="quarter" idx="10"/>
          </p:nvPr>
        </p:nvSpPr>
        <p:spPr>
          <a:xfrm>
            <a:off x="4116656" y="6368805"/>
            <a:ext cx="925708" cy="365125"/>
          </a:xfrm>
          <a:prstGeom prst="rect">
            <a:avLst/>
          </a:prstGeom>
        </p:spPr>
        <p:txBody>
          <a:bodyPr/>
          <a:lstStyle/>
          <a:p>
            <a:pPr>
              <a:defRPr/>
            </a:pPr>
            <a:fld id="{08615582-267A-AC4E-A9D2-6E6142F5E649}" type="slidenum">
              <a:rPr lang="en-US" smtClean="0"/>
              <a:pPr>
                <a:defRPr/>
              </a:pPr>
              <a:t>‹#›</a:t>
            </a:fld>
            <a:endParaRPr lang="en-US" dirty="0"/>
          </a:p>
        </p:txBody>
      </p:sp>
      <p:sp>
        <p:nvSpPr>
          <p:cNvPr id="7" name="Footer Placeholder 6"/>
          <p:cNvSpPr>
            <a:spLocks noGrp="1"/>
          </p:cNvSpPr>
          <p:nvPr>
            <p:ph type="ftr" sz="quarter" idx="11"/>
          </p:nvPr>
        </p:nvSpPr>
        <p:spPr>
          <a:xfrm>
            <a:off x="5239927" y="6368805"/>
            <a:ext cx="2864157" cy="365125"/>
          </a:xfrm>
          <a:prstGeom prst="rect">
            <a:avLst/>
          </a:prstGeom>
        </p:spPr>
        <p:txBody>
          <a:bodyPr/>
          <a:lstStyle/>
          <a:p>
            <a:r>
              <a:rPr lang="en-US" smtClean="0"/>
              <a:t>Footer Information</a:t>
            </a:r>
            <a:endParaRPr lang="en-US" dirty="0"/>
          </a:p>
        </p:txBody>
      </p:sp>
      <p:pic>
        <p:nvPicPr>
          <p:cNvPr id="4" name="Picture 1" descr="NERSC-logo-color-transparent-edges.gif"/>
          <p:cNvPicPr>
            <a:picLocks noChangeAspect="1"/>
          </p:cNvPicPr>
          <p:nvPr/>
        </p:nvPicPr>
        <p:blipFill>
          <a:blip r:embed="rId2" cstate="print">
            <a:extLst>
              <a:ext uri="{28A0092B-C50C-407E-A947-70E740481C1C}">
                <a14:useLocalDpi xmlns:a14="http://schemas.microsoft.com/office/drawing/2010/main"/>
              </a:ext>
            </a:extLst>
          </a:blip>
          <a:srcRect/>
          <a:stretch>
            <a:fillRect/>
          </a:stretch>
        </p:blipFill>
        <p:spPr bwMode="auto">
          <a:xfrm>
            <a:off x="7258753" y="357657"/>
            <a:ext cx="1558661" cy="591689"/>
          </a:xfrm>
          <a:prstGeom prst="rect">
            <a:avLst/>
          </a:prstGeom>
          <a:noFill/>
          <a:ln w="9525">
            <a:noFill/>
            <a:miter lim="800000"/>
            <a:headEnd/>
            <a:tailEnd/>
          </a:ln>
        </p:spPr>
      </p:pic>
      <p:cxnSp>
        <p:nvCxnSpPr>
          <p:cNvPr id="5" name="Straight Connector 4"/>
          <p:cNvCxnSpPr/>
          <p:nvPr/>
        </p:nvCxnSpPr>
        <p:spPr>
          <a:xfrm flipV="1">
            <a:off x="360342" y="1033027"/>
            <a:ext cx="8457072" cy="18814"/>
          </a:xfrm>
          <a:prstGeom prst="line">
            <a:avLst/>
          </a:prstGeom>
          <a:ln w="38100">
            <a:solidFill>
              <a:schemeClr val="tx2">
                <a:lumMod val="60000"/>
                <a:lumOff val="40000"/>
              </a:schemeClr>
            </a:solidFill>
          </a:ln>
          <a:effectLst/>
        </p:spPr>
        <p:style>
          <a:lnRef idx="2">
            <a:schemeClr val="accent1"/>
          </a:lnRef>
          <a:fillRef idx="0">
            <a:schemeClr val="accent1"/>
          </a:fillRef>
          <a:effectRef idx="1">
            <a:schemeClr val="accent1"/>
          </a:effectRef>
          <a:fontRef idx="minor">
            <a:schemeClr val="tx1"/>
          </a:fontRef>
        </p:style>
      </p:cxnSp>
    </p:spTree>
  </p:cSld>
  <p:clrMapOvr>
    <a:masterClrMapping/>
  </p:clrMapOvr>
  <p:hf hdr="0" ftr="0" dt="0"/>
</p:sldLayout>
</file>

<file path=ppt/slideLayouts/slideLayout3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1191171"/>
            <a:ext cx="3008313" cy="1030519"/>
          </a:xfrm>
        </p:spPr>
        <p:txBody>
          <a:bodyPr anchor="ctr" anchorCtr="0"/>
          <a:lstStyle>
            <a:lvl1pPr algn="l">
              <a:defRPr sz="2000" b="1"/>
            </a:lvl1pPr>
          </a:lstStyle>
          <a:p>
            <a:r>
              <a:rPr lang="en-US" smtClean="0"/>
              <a:t>Click to edit Master title style</a:t>
            </a:r>
            <a:endParaRPr lang="en-US" dirty="0"/>
          </a:p>
        </p:txBody>
      </p:sp>
      <p:sp>
        <p:nvSpPr>
          <p:cNvPr id="3" name="Content Placeholder 2"/>
          <p:cNvSpPr>
            <a:spLocks noGrp="1"/>
          </p:cNvSpPr>
          <p:nvPr>
            <p:ph idx="1"/>
          </p:nvPr>
        </p:nvSpPr>
        <p:spPr>
          <a:xfrm>
            <a:off x="3575050" y="1191171"/>
            <a:ext cx="5111750" cy="4934991"/>
          </a:xfrm>
        </p:spPr>
        <p:txBody>
          <a:bodyPr/>
          <a:lstStyle>
            <a:lvl1pPr>
              <a:defRPr sz="2800"/>
            </a:lvl1pPr>
            <a:lvl2pPr>
              <a:defRPr sz="2400"/>
            </a:lvl2pPr>
            <a:lvl3pPr>
              <a:defRPr sz="20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457200" y="2328798"/>
            <a:ext cx="3008313" cy="379736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9" name="Slide Number Placeholder 8"/>
          <p:cNvSpPr>
            <a:spLocks noGrp="1"/>
          </p:cNvSpPr>
          <p:nvPr>
            <p:ph type="sldNum" sz="quarter" idx="10"/>
          </p:nvPr>
        </p:nvSpPr>
        <p:spPr>
          <a:xfrm>
            <a:off x="4116656" y="6368805"/>
            <a:ext cx="925708" cy="365125"/>
          </a:xfrm>
          <a:prstGeom prst="rect">
            <a:avLst/>
          </a:prstGeom>
        </p:spPr>
        <p:txBody>
          <a:bodyPr/>
          <a:lstStyle/>
          <a:p>
            <a:pPr>
              <a:defRPr/>
            </a:pPr>
            <a:fld id="{08615582-267A-AC4E-A9D2-6E6142F5E649}" type="slidenum">
              <a:rPr lang="en-US" smtClean="0"/>
              <a:pPr>
                <a:defRPr/>
              </a:pPr>
              <a:t>‹#›</a:t>
            </a:fld>
            <a:endParaRPr lang="en-US" dirty="0"/>
          </a:p>
        </p:txBody>
      </p:sp>
      <p:sp>
        <p:nvSpPr>
          <p:cNvPr id="10" name="Footer Placeholder 9"/>
          <p:cNvSpPr>
            <a:spLocks noGrp="1"/>
          </p:cNvSpPr>
          <p:nvPr>
            <p:ph type="ftr" sz="quarter" idx="11"/>
          </p:nvPr>
        </p:nvSpPr>
        <p:spPr>
          <a:xfrm>
            <a:off x="5239927" y="6368805"/>
            <a:ext cx="2864157" cy="365125"/>
          </a:xfrm>
          <a:prstGeom prst="rect">
            <a:avLst/>
          </a:prstGeom>
        </p:spPr>
        <p:txBody>
          <a:bodyPr/>
          <a:lstStyle/>
          <a:p>
            <a:r>
              <a:rPr lang="en-US" smtClean="0"/>
              <a:t>Footer Information</a:t>
            </a:r>
            <a:endParaRPr lang="en-US" dirty="0"/>
          </a:p>
        </p:txBody>
      </p:sp>
      <p:pic>
        <p:nvPicPr>
          <p:cNvPr id="7" name="Picture 1" descr="NERSC-logo-color-transparent-edges.gif"/>
          <p:cNvPicPr>
            <a:picLocks noChangeAspect="1"/>
          </p:cNvPicPr>
          <p:nvPr/>
        </p:nvPicPr>
        <p:blipFill>
          <a:blip r:embed="rId2" cstate="print">
            <a:extLst>
              <a:ext uri="{28A0092B-C50C-407E-A947-70E740481C1C}">
                <a14:useLocalDpi xmlns:a14="http://schemas.microsoft.com/office/drawing/2010/main"/>
              </a:ext>
            </a:extLst>
          </a:blip>
          <a:srcRect/>
          <a:stretch>
            <a:fillRect/>
          </a:stretch>
        </p:blipFill>
        <p:spPr bwMode="auto">
          <a:xfrm>
            <a:off x="7258753" y="357657"/>
            <a:ext cx="1558661" cy="591689"/>
          </a:xfrm>
          <a:prstGeom prst="rect">
            <a:avLst/>
          </a:prstGeom>
          <a:noFill/>
          <a:ln w="9525">
            <a:noFill/>
            <a:miter lim="800000"/>
            <a:headEnd/>
            <a:tailEnd/>
          </a:ln>
        </p:spPr>
      </p:pic>
    </p:spTree>
  </p:cSld>
  <p:clrMapOvr>
    <a:masterClrMapping/>
  </p:clrMapOvr>
  <p:hf hdr="0" ftr="0" dt="0"/>
</p:sldLayout>
</file>

<file path=ppt/slideLayouts/slideLayout3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1232047"/>
            <a:ext cx="5486400" cy="3495528"/>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0" name="Slide Number Placeholder 9"/>
          <p:cNvSpPr>
            <a:spLocks noGrp="1"/>
          </p:cNvSpPr>
          <p:nvPr>
            <p:ph type="sldNum" sz="quarter" idx="10"/>
          </p:nvPr>
        </p:nvSpPr>
        <p:spPr>
          <a:xfrm>
            <a:off x="4116656" y="6368805"/>
            <a:ext cx="925708" cy="365125"/>
          </a:xfrm>
          <a:prstGeom prst="rect">
            <a:avLst/>
          </a:prstGeom>
        </p:spPr>
        <p:txBody>
          <a:bodyPr/>
          <a:lstStyle/>
          <a:p>
            <a:pPr>
              <a:defRPr/>
            </a:pPr>
            <a:fld id="{08615582-267A-AC4E-A9D2-6E6142F5E649}" type="slidenum">
              <a:rPr lang="en-US" smtClean="0"/>
              <a:pPr>
                <a:defRPr/>
              </a:pPr>
              <a:t>‹#›</a:t>
            </a:fld>
            <a:endParaRPr lang="en-US" dirty="0"/>
          </a:p>
        </p:txBody>
      </p:sp>
      <p:sp>
        <p:nvSpPr>
          <p:cNvPr id="11" name="Footer Placeholder 10"/>
          <p:cNvSpPr>
            <a:spLocks noGrp="1"/>
          </p:cNvSpPr>
          <p:nvPr>
            <p:ph type="ftr" sz="quarter" idx="11"/>
          </p:nvPr>
        </p:nvSpPr>
        <p:spPr>
          <a:xfrm>
            <a:off x="5239927" y="6368805"/>
            <a:ext cx="2864157" cy="365125"/>
          </a:xfrm>
          <a:prstGeom prst="rect">
            <a:avLst/>
          </a:prstGeom>
        </p:spPr>
        <p:txBody>
          <a:bodyPr/>
          <a:lstStyle/>
          <a:p>
            <a:r>
              <a:rPr lang="en-US" smtClean="0"/>
              <a:t>Footer Information</a:t>
            </a:r>
            <a:endParaRPr lang="en-US" dirty="0"/>
          </a:p>
        </p:txBody>
      </p:sp>
      <p:pic>
        <p:nvPicPr>
          <p:cNvPr id="7" name="Picture 1" descr="NERSC-logo-color-transparent-edges.gif"/>
          <p:cNvPicPr>
            <a:picLocks noChangeAspect="1"/>
          </p:cNvPicPr>
          <p:nvPr/>
        </p:nvPicPr>
        <p:blipFill>
          <a:blip r:embed="rId2" cstate="print">
            <a:extLst>
              <a:ext uri="{28A0092B-C50C-407E-A947-70E740481C1C}">
                <a14:useLocalDpi xmlns:a14="http://schemas.microsoft.com/office/drawing/2010/main"/>
              </a:ext>
            </a:extLst>
          </a:blip>
          <a:srcRect/>
          <a:stretch>
            <a:fillRect/>
          </a:stretch>
        </p:blipFill>
        <p:spPr bwMode="auto">
          <a:xfrm>
            <a:off x="7258753" y="357657"/>
            <a:ext cx="1558661" cy="591689"/>
          </a:xfrm>
          <a:prstGeom prst="rect">
            <a:avLst/>
          </a:prstGeom>
          <a:noFill/>
          <a:ln w="9525">
            <a:noFill/>
            <a:miter lim="800000"/>
            <a:headEnd/>
            <a:tailEnd/>
          </a:ln>
        </p:spPr>
      </p:pic>
    </p:spTree>
  </p:cSld>
  <p:clrMapOvr>
    <a:masterClrMapping/>
  </p:clrMapOvr>
  <p:hf hdr="0" ftr="0" dt="0"/>
</p:sldLayout>
</file>

<file path=ppt/slideLayouts/slideLayout3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8" name="Slide Number Placeholder 7"/>
          <p:cNvSpPr>
            <a:spLocks noGrp="1"/>
          </p:cNvSpPr>
          <p:nvPr>
            <p:ph type="sldNum" sz="quarter" idx="10"/>
          </p:nvPr>
        </p:nvSpPr>
        <p:spPr>
          <a:xfrm>
            <a:off x="4116656" y="6368805"/>
            <a:ext cx="925708" cy="365125"/>
          </a:xfrm>
          <a:prstGeom prst="rect">
            <a:avLst/>
          </a:prstGeom>
        </p:spPr>
        <p:txBody>
          <a:bodyPr/>
          <a:lstStyle/>
          <a:p>
            <a:pPr>
              <a:defRPr/>
            </a:pPr>
            <a:fld id="{08615582-267A-AC4E-A9D2-6E6142F5E649}" type="slidenum">
              <a:rPr lang="en-US" smtClean="0"/>
              <a:pPr>
                <a:defRPr/>
              </a:pPr>
              <a:t>‹#›</a:t>
            </a:fld>
            <a:endParaRPr lang="en-US" dirty="0"/>
          </a:p>
        </p:txBody>
      </p:sp>
      <p:sp>
        <p:nvSpPr>
          <p:cNvPr id="9" name="Footer Placeholder 8"/>
          <p:cNvSpPr>
            <a:spLocks noGrp="1"/>
          </p:cNvSpPr>
          <p:nvPr>
            <p:ph type="ftr" sz="quarter" idx="11"/>
          </p:nvPr>
        </p:nvSpPr>
        <p:spPr>
          <a:xfrm>
            <a:off x="5239927" y="6368805"/>
            <a:ext cx="2864157" cy="365125"/>
          </a:xfrm>
          <a:prstGeom prst="rect">
            <a:avLst/>
          </a:prstGeom>
        </p:spPr>
        <p:txBody>
          <a:bodyPr/>
          <a:lstStyle/>
          <a:p>
            <a:r>
              <a:rPr lang="en-US" smtClean="0"/>
              <a:t>Footer Information</a:t>
            </a:r>
            <a:endParaRPr lang="en-US" dirty="0"/>
          </a:p>
        </p:txBody>
      </p:sp>
      <p:pic>
        <p:nvPicPr>
          <p:cNvPr id="6" name="Picture 1" descr="NERSC-logo-color-transparent-edges.gif"/>
          <p:cNvPicPr>
            <a:picLocks noChangeAspect="1"/>
          </p:cNvPicPr>
          <p:nvPr/>
        </p:nvPicPr>
        <p:blipFill>
          <a:blip r:embed="rId2" cstate="print">
            <a:extLst>
              <a:ext uri="{28A0092B-C50C-407E-A947-70E740481C1C}">
                <a14:useLocalDpi xmlns:a14="http://schemas.microsoft.com/office/drawing/2010/main"/>
              </a:ext>
            </a:extLst>
          </a:blip>
          <a:srcRect/>
          <a:stretch>
            <a:fillRect/>
          </a:stretch>
        </p:blipFill>
        <p:spPr bwMode="auto">
          <a:xfrm>
            <a:off x="7258753" y="357657"/>
            <a:ext cx="1558661" cy="591689"/>
          </a:xfrm>
          <a:prstGeom prst="rect">
            <a:avLst/>
          </a:prstGeom>
          <a:noFill/>
          <a:ln w="9525">
            <a:noFill/>
            <a:miter lim="800000"/>
            <a:headEnd/>
            <a:tailEnd/>
          </a:ln>
        </p:spPr>
      </p:pic>
      <p:cxnSp>
        <p:nvCxnSpPr>
          <p:cNvPr id="7" name="Straight Connector 6"/>
          <p:cNvCxnSpPr/>
          <p:nvPr/>
        </p:nvCxnSpPr>
        <p:spPr>
          <a:xfrm flipV="1">
            <a:off x="360342" y="1033027"/>
            <a:ext cx="8457072" cy="18814"/>
          </a:xfrm>
          <a:prstGeom prst="line">
            <a:avLst/>
          </a:prstGeom>
          <a:ln w="38100">
            <a:solidFill>
              <a:schemeClr val="tx2">
                <a:lumMod val="60000"/>
                <a:lumOff val="40000"/>
              </a:schemeClr>
            </a:solidFill>
          </a:ln>
          <a:effectLst/>
        </p:spPr>
        <p:style>
          <a:lnRef idx="2">
            <a:schemeClr val="accent1"/>
          </a:lnRef>
          <a:fillRef idx="0">
            <a:schemeClr val="accent1"/>
          </a:fillRef>
          <a:effectRef idx="1">
            <a:schemeClr val="accent1"/>
          </a:effectRef>
          <a:fontRef idx="minor">
            <a:schemeClr val="tx1"/>
          </a:fontRef>
        </p:style>
      </p:cxnSp>
    </p:spTree>
  </p:cSld>
  <p:clrMapOvr>
    <a:masterClrMapping/>
  </p:clrMapOvr>
  <p:hf hdr="0" ftr="0" dt="0"/>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p:cSld name="Logo Slide">
    <p:spTree>
      <p:nvGrpSpPr>
        <p:cNvPr id="1" name=""/>
        <p:cNvGrpSpPr/>
        <p:nvPr/>
      </p:nvGrpSpPr>
      <p:grpSpPr>
        <a:xfrm>
          <a:off x="0" y="0"/>
          <a:ext cx="0" cy="0"/>
          <a:chOff x="0" y="0"/>
          <a:chExt cx="0" cy="0"/>
        </a:xfrm>
      </p:grpSpPr>
      <p:sp>
        <p:nvSpPr>
          <p:cNvPr id="2" name="Title 1"/>
          <p:cNvSpPr>
            <a:spLocks noGrp="1"/>
          </p:cNvSpPr>
          <p:nvPr>
            <p:ph type="title"/>
          </p:nvPr>
        </p:nvSpPr>
        <p:spPr>
          <a:xfrm>
            <a:off x="360342" y="4450221"/>
            <a:ext cx="8499496" cy="769479"/>
          </a:xfrm>
        </p:spPr>
        <p:txBody>
          <a:bodyPr anchor="ctr" anchorCtr="0">
            <a:normAutofit/>
          </a:bodyPr>
          <a:lstStyle>
            <a:lvl1pPr algn="ctr">
              <a:defRPr sz="2800"/>
            </a:lvl1pPr>
          </a:lstStyle>
          <a:p>
            <a:r>
              <a:rPr lang="en-US" smtClean="0"/>
              <a:t>Click to edit Master title style</a:t>
            </a:r>
            <a:endParaRPr lang="en-US" dirty="0"/>
          </a:p>
        </p:txBody>
      </p:sp>
      <p:sp>
        <p:nvSpPr>
          <p:cNvPr id="3" name="Footer Placeholder 2"/>
          <p:cNvSpPr>
            <a:spLocks noGrp="1"/>
          </p:cNvSpPr>
          <p:nvPr>
            <p:ph type="ftr" sz="quarter" idx="10"/>
          </p:nvPr>
        </p:nvSpPr>
        <p:spPr/>
        <p:txBody>
          <a:bodyPr/>
          <a:lstStyle/>
          <a:p>
            <a:endParaRPr lang="en-US"/>
          </a:p>
        </p:txBody>
      </p:sp>
      <p:sp>
        <p:nvSpPr>
          <p:cNvPr id="4" name="Slide Number Placeholder 3"/>
          <p:cNvSpPr>
            <a:spLocks noGrp="1"/>
          </p:cNvSpPr>
          <p:nvPr>
            <p:ph type="sldNum" sz="quarter" idx="11"/>
          </p:nvPr>
        </p:nvSpPr>
        <p:spPr/>
        <p:txBody>
          <a:bodyPr/>
          <a:lstStyle/>
          <a:p>
            <a:fld id="{0FB56013-B943-42BA-886F-6F9D4EB85E9D}" type="slidenum">
              <a:rPr lang="en-US" smtClean="0"/>
              <a:t>‹#›</a:t>
            </a:fld>
            <a:endParaRPr lang="en-US"/>
          </a:p>
        </p:txBody>
      </p:sp>
      <p:pic>
        <p:nvPicPr>
          <p:cNvPr id="6" name="Picture 8" descr="NERSCvertLOCKUP.ai"/>
          <p:cNvPicPr>
            <a:picLocks noChangeAspect="1"/>
          </p:cNvPicPr>
          <p:nvPr/>
        </p:nvPicPr>
        <p:blipFill>
          <a:blip r:embed="rId2" cstate="print">
            <a:extLst>
              <a:ext uri="{28A0092B-C50C-407E-A947-70E740481C1C}">
                <a14:useLocalDpi xmlns:a14="http://schemas.microsoft.com/office/drawing/2010/main"/>
              </a:ext>
            </a:extLst>
          </a:blip>
          <a:srcRect/>
          <a:stretch>
            <a:fillRect/>
          </a:stretch>
        </p:blipFill>
        <p:spPr bwMode="auto">
          <a:xfrm>
            <a:off x="419358" y="1462527"/>
            <a:ext cx="8305800" cy="2957073"/>
          </a:xfrm>
          <a:prstGeom prst="rect">
            <a:avLst/>
          </a:prstGeom>
          <a:noFill/>
          <a:ln w="9525">
            <a:noFill/>
            <a:miter lim="800000"/>
            <a:headEnd/>
            <a:tailEnd/>
          </a:ln>
        </p:spPr>
      </p:pic>
    </p:spTree>
  </p:cSld>
  <p:clrMapOvr>
    <a:masterClrMapping/>
  </p:clrMapOvr>
  <p:hf hdr="0" ftr="0" dt="0"/>
</p:sldLayout>
</file>

<file path=ppt/slideLayouts/slideLayout36.xml><?xml version="1.0" encoding="utf-8"?>
<p:sldLayout xmlns:a="http://schemas.openxmlformats.org/drawingml/2006/main" xmlns:r="http://schemas.openxmlformats.org/officeDocument/2006/relationships" xmlns:p="http://schemas.openxmlformats.org/presentationml/2006/main" userDrawn="1">
  <p:cSld name="Two Column BLUE">
    <p:spTree>
      <p:nvGrpSpPr>
        <p:cNvPr id="1" name=""/>
        <p:cNvGrpSpPr/>
        <p:nvPr/>
      </p:nvGrpSpPr>
      <p:grpSpPr>
        <a:xfrm>
          <a:off x="0" y="0"/>
          <a:ext cx="0" cy="0"/>
          <a:chOff x="0" y="0"/>
          <a:chExt cx="0" cy="0"/>
        </a:xfrm>
      </p:grpSpPr>
      <p:sp>
        <p:nvSpPr>
          <p:cNvPr id="3" name="Content Placeholder 2"/>
          <p:cNvSpPr>
            <a:spLocks noGrp="1"/>
          </p:cNvSpPr>
          <p:nvPr>
            <p:ph sz="half" idx="1" hasCustomPrompt="1"/>
          </p:nvPr>
        </p:nvSpPr>
        <p:spPr>
          <a:xfrm>
            <a:off x="457200" y="1193800"/>
            <a:ext cx="4038600" cy="4932363"/>
          </a:xfrm>
          <a:custGeom>
            <a:avLst/>
            <a:gdLst>
              <a:gd name="connsiteX0" fmla="*/ 0 w 4038600"/>
              <a:gd name="connsiteY0" fmla="*/ 0 h 4932363"/>
              <a:gd name="connsiteX1" fmla="*/ 4038600 w 4038600"/>
              <a:gd name="connsiteY1" fmla="*/ 0 h 4932363"/>
              <a:gd name="connsiteX2" fmla="*/ 4038600 w 4038600"/>
              <a:gd name="connsiteY2" fmla="*/ 4932363 h 4932363"/>
              <a:gd name="connsiteX3" fmla="*/ 0 w 4038600"/>
              <a:gd name="connsiteY3" fmla="*/ 4932363 h 4932363"/>
              <a:gd name="connsiteX4" fmla="*/ 0 w 4038600"/>
              <a:gd name="connsiteY4" fmla="*/ 0 h 493236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38600" h="4932363">
                <a:moveTo>
                  <a:pt x="0" y="0"/>
                </a:moveTo>
                <a:lnTo>
                  <a:pt x="4038600" y="0"/>
                </a:lnTo>
                <a:lnTo>
                  <a:pt x="4038600" y="4932363"/>
                </a:lnTo>
                <a:lnTo>
                  <a:pt x="0" y="4932363"/>
                </a:lnTo>
                <a:lnTo>
                  <a:pt x="0" y="0"/>
                </a:lnTo>
                <a:close/>
              </a:path>
            </a:pathLst>
          </a:custGeom>
        </p:spPr>
        <p:txBody>
          <a:bodyPr/>
          <a:lstStyle>
            <a:lvl1pPr>
              <a:buNone/>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endParaRPr lang="en-US" dirty="0"/>
          </a:p>
        </p:txBody>
      </p:sp>
      <p:sp>
        <p:nvSpPr>
          <p:cNvPr id="4" name="Content Placeholder 3"/>
          <p:cNvSpPr>
            <a:spLocks noGrp="1"/>
          </p:cNvSpPr>
          <p:nvPr>
            <p:ph sz="half" idx="2"/>
          </p:nvPr>
        </p:nvSpPr>
        <p:spPr>
          <a:xfrm>
            <a:off x="4648200" y="1193800"/>
            <a:ext cx="4038600" cy="4932363"/>
          </a:xfrm>
          <a:custGeom>
            <a:avLst/>
            <a:gdLst>
              <a:gd name="connsiteX0" fmla="*/ 0 w 4038600"/>
              <a:gd name="connsiteY0" fmla="*/ 0 h 4932363"/>
              <a:gd name="connsiteX1" fmla="*/ 4038600 w 4038600"/>
              <a:gd name="connsiteY1" fmla="*/ 0 h 4932363"/>
              <a:gd name="connsiteX2" fmla="*/ 4038600 w 4038600"/>
              <a:gd name="connsiteY2" fmla="*/ 4932363 h 4932363"/>
              <a:gd name="connsiteX3" fmla="*/ 0 w 4038600"/>
              <a:gd name="connsiteY3" fmla="*/ 4932363 h 4932363"/>
              <a:gd name="connsiteX4" fmla="*/ 0 w 4038600"/>
              <a:gd name="connsiteY4" fmla="*/ 0 h 493236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38600" h="4932363">
                <a:moveTo>
                  <a:pt x="0" y="0"/>
                </a:moveTo>
                <a:lnTo>
                  <a:pt x="4038600" y="0"/>
                </a:lnTo>
                <a:lnTo>
                  <a:pt x="4038600" y="4932363"/>
                </a:lnTo>
                <a:lnTo>
                  <a:pt x="0" y="4932363"/>
                </a:lnTo>
                <a:lnTo>
                  <a:pt x="0" y="0"/>
                </a:lnTo>
                <a:close/>
              </a:path>
            </a:pathLst>
          </a:custGeom>
        </p:spPr>
        <p:txBody>
          <a:bodyPr/>
          <a:lstStyle>
            <a:lvl1pPr>
              <a:buNone/>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endParaRPr lang="en-US" dirty="0" smtClean="0"/>
          </a:p>
        </p:txBody>
      </p:sp>
      <p:sp>
        <p:nvSpPr>
          <p:cNvPr id="5" name="Rectangle 6"/>
          <p:cNvSpPr>
            <a:spLocks noGrp="1" noChangeArrowheads="1"/>
          </p:cNvSpPr>
          <p:nvPr>
            <p:ph type="sldNum" sz="quarter" idx="10"/>
          </p:nvPr>
        </p:nvSpPr>
        <p:spPr>
          <a:ln/>
        </p:spPr>
        <p:txBody>
          <a:bodyPr/>
          <a:lstStyle>
            <a:lvl1pPr>
              <a:defRPr/>
            </a:lvl1pPr>
          </a:lstStyle>
          <a:p>
            <a:pPr>
              <a:defRPr/>
            </a:pPr>
            <a:fld id="{7615BAFB-6413-AA4E-9D4A-3BD19E1062BF}" type="slidenum">
              <a:rPr lang="en-US"/>
              <a:pPr>
                <a:defRPr/>
              </a:pPr>
              <a:t>‹#›</a:t>
            </a:fld>
            <a:endParaRPr lang="en-US"/>
          </a:p>
        </p:txBody>
      </p:sp>
      <p:pic>
        <p:nvPicPr>
          <p:cNvPr id="11" name="Picture 10" descr="LBNL_Alt_Logo_StackRight_Final.jpg"/>
          <p:cNvPicPr>
            <a:picLocks noChangeAspect="1"/>
          </p:cNvPicPr>
          <p:nvPr userDrawn="1"/>
        </p:nvPicPr>
        <p:blipFill>
          <a:blip r:embed="rId2"/>
          <a:stretch>
            <a:fillRect/>
          </a:stretch>
        </p:blipFill>
        <p:spPr>
          <a:xfrm>
            <a:off x="7239000" y="6184901"/>
            <a:ext cx="1691686" cy="594722"/>
          </a:xfrm>
          <a:prstGeom prst="rect">
            <a:avLst/>
          </a:prstGeom>
        </p:spPr>
      </p:pic>
      <p:pic>
        <p:nvPicPr>
          <p:cNvPr id="12" name="Picture 11" descr="DOE LOGO"/>
          <p:cNvPicPr>
            <a:picLocks noChangeAspect="1" noChangeArrowheads="1"/>
          </p:cNvPicPr>
          <p:nvPr userDrawn="1"/>
        </p:nvPicPr>
        <p:blipFill>
          <a:blip r:embed="rId3"/>
          <a:srcRect/>
          <a:stretch>
            <a:fillRect/>
          </a:stretch>
        </p:blipFill>
        <p:spPr bwMode="auto">
          <a:xfrm>
            <a:off x="254000" y="6187501"/>
            <a:ext cx="2374900" cy="670499"/>
          </a:xfrm>
          <a:prstGeom prst="rect">
            <a:avLst/>
          </a:prstGeom>
          <a:noFill/>
          <a:ln w="9525">
            <a:noFill/>
            <a:miter lim="800000"/>
            <a:headEnd/>
            <a:tailEnd/>
          </a:ln>
        </p:spPr>
      </p:pic>
      <p:sp>
        <p:nvSpPr>
          <p:cNvPr id="9" name="Title 1"/>
          <p:cNvSpPr>
            <a:spLocks noGrp="1"/>
          </p:cNvSpPr>
          <p:nvPr>
            <p:ph type="title"/>
          </p:nvPr>
        </p:nvSpPr>
        <p:spPr>
          <a:xfrm>
            <a:off x="2374900" y="317500"/>
            <a:ext cx="6616700" cy="546100"/>
          </a:xfrm>
          <a:prstGeom prst="rect">
            <a:avLst/>
          </a:prstGeom>
        </p:spPr>
        <p:txBody>
          <a:bodyPr lIns="0" tIns="0" rIns="0" bIns="0" anchor="ctr" anchorCtr="0">
            <a:noAutofit/>
          </a:bodyPr>
          <a:lstStyle>
            <a:lvl1pPr algn="ctr">
              <a:defRPr sz="3200" b="1" spc="50" baseline="0">
                <a:solidFill>
                  <a:schemeClr val="tx1"/>
                </a:solidFill>
              </a:defRPr>
            </a:lvl1pPr>
          </a:lstStyle>
          <a:p>
            <a:endParaRPr lang="en-US" dirty="0"/>
          </a:p>
        </p:txBody>
      </p:sp>
      <p:pic>
        <p:nvPicPr>
          <p:cNvPr id="8" name="Picture 7" descr="NERSC_logo_color.ai"/>
          <p:cNvPicPr>
            <a:picLocks noChangeAspect="1"/>
          </p:cNvPicPr>
          <p:nvPr userDrawn="1"/>
        </p:nvPicPr>
        <p:blipFill>
          <a:blip r:embed="rId4"/>
          <a:stretch>
            <a:fillRect/>
          </a:stretch>
        </p:blipFill>
        <p:spPr>
          <a:xfrm>
            <a:off x="-82550" y="-63500"/>
            <a:ext cx="2763057" cy="1333500"/>
          </a:xfrm>
          <a:prstGeom prst="rect">
            <a:avLst/>
          </a:prstGeom>
        </p:spPr>
      </p:pic>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userDrawn="1">
  <p:cSld name="Custom Layout">
    <p:spTree>
      <p:nvGrpSpPr>
        <p:cNvPr id="1" name=""/>
        <p:cNvGrpSpPr/>
        <p:nvPr/>
      </p:nvGrpSpPr>
      <p:grpSpPr>
        <a:xfrm>
          <a:off x="0" y="0"/>
          <a:ext cx="0" cy="0"/>
          <a:chOff x="0" y="0"/>
          <a:chExt cx="0" cy="0"/>
        </a:xfrm>
      </p:grpSpPr>
      <p:pic>
        <p:nvPicPr>
          <p:cNvPr id="4" name="Picture 3" descr="NERSCvertLOCKUP.ai"/>
          <p:cNvPicPr>
            <a:picLocks noChangeAspect="1"/>
          </p:cNvPicPr>
          <p:nvPr userDrawn="1"/>
        </p:nvPicPr>
        <p:blipFill>
          <a:blip r:embed="rId2"/>
          <a:stretch>
            <a:fillRect/>
          </a:stretch>
        </p:blipFill>
        <p:spPr>
          <a:xfrm>
            <a:off x="457200" y="-673100"/>
            <a:ext cx="8305800" cy="8305800"/>
          </a:xfrm>
          <a:prstGeom prst="rect">
            <a:avLst/>
          </a:prstGeom>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NERSC color palette">
    <p:bg>
      <p:bgRef idx="1001">
        <a:schemeClr val="bg1"/>
      </p:bgRef>
    </p:bg>
    <p:spTree>
      <p:nvGrpSpPr>
        <p:cNvPr id="1" name=""/>
        <p:cNvGrpSpPr/>
        <p:nvPr/>
      </p:nvGrpSpPr>
      <p:grpSpPr>
        <a:xfrm>
          <a:off x="0" y="0"/>
          <a:ext cx="0" cy="0"/>
          <a:chOff x="0" y="0"/>
          <a:chExt cx="0" cy="0"/>
        </a:xfrm>
      </p:grpSpPr>
      <p:pic>
        <p:nvPicPr>
          <p:cNvPr id="2" name="Picture 1" descr="NERSC_Color_palette_WEB.psd"/>
          <p:cNvPicPr>
            <a:picLocks noChangeAspect="1"/>
          </p:cNvPicPr>
          <p:nvPr userDrawn="1"/>
        </p:nvPicPr>
        <p:blipFill>
          <a:blip r:embed="rId2"/>
          <a:stretch>
            <a:fillRect/>
          </a:stretch>
        </p:blipFill>
        <p:spPr>
          <a:xfrm>
            <a:off x="2235200" y="274114"/>
            <a:ext cx="5080000" cy="6513596"/>
          </a:xfrm>
          <a:prstGeom prst="rect">
            <a:avLst/>
          </a:prstGeom>
        </p:spPr>
      </p:pic>
    </p:spTree>
  </p:cSld>
  <p:clrMapOvr>
    <a:overrideClrMapping bg1="lt1" tx1="dk1" bg2="lt2" tx2="dk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Blank w/title">
    <p:spTree>
      <p:nvGrpSpPr>
        <p:cNvPr id="1" name=""/>
        <p:cNvGrpSpPr/>
        <p:nvPr/>
      </p:nvGrpSpPr>
      <p:grpSpPr>
        <a:xfrm>
          <a:off x="0" y="0"/>
          <a:ext cx="0" cy="0"/>
          <a:chOff x="0" y="0"/>
          <a:chExt cx="0" cy="0"/>
        </a:xfrm>
      </p:grpSpPr>
      <p:pic>
        <p:nvPicPr>
          <p:cNvPr id="3" name="Picture 2" descr="NERSC_logo_color.ai"/>
          <p:cNvPicPr>
            <a:picLocks noChangeAspect="1"/>
          </p:cNvPicPr>
          <p:nvPr userDrawn="1"/>
        </p:nvPicPr>
        <p:blipFill>
          <a:blip r:embed="rId2"/>
          <a:stretch>
            <a:fillRect/>
          </a:stretch>
        </p:blipFill>
        <p:spPr>
          <a:xfrm>
            <a:off x="7203914" y="6045200"/>
            <a:ext cx="2105186" cy="1016000"/>
          </a:xfrm>
          <a:prstGeom prst="rect">
            <a:avLst/>
          </a:prstGeom>
        </p:spPr>
      </p:pic>
      <p:pic>
        <p:nvPicPr>
          <p:cNvPr id="9" name="Picture 8" descr="DOE_SC-shield.psd"/>
          <p:cNvPicPr>
            <a:picLocks noChangeAspect="1"/>
          </p:cNvPicPr>
          <p:nvPr userDrawn="1"/>
        </p:nvPicPr>
        <p:blipFill>
          <a:blip r:embed="rId3"/>
          <a:stretch>
            <a:fillRect/>
          </a:stretch>
        </p:blipFill>
        <p:spPr>
          <a:xfrm>
            <a:off x="5778500" y="6218854"/>
            <a:ext cx="609600" cy="613747"/>
          </a:xfrm>
          <a:prstGeom prst="rect">
            <a:avLst/>
          </a:prstGeom>
        </p:spPr>
      </p:pic>
      <p:pic>
        <p:nvPicPr>
          <p:cNvPr id="10" name="Picture 9" descr="LBNL_short.jpg"/>
          <p:cNvPicPr>
            <a:picLocks noChangeAspect="1"/>
          </p:cNvPicPr>
          <p:nvPr userDrawn="1"/>
        </p:nvPicPr>
        <p:blipFill>
          <a:blip r:embed="rId4"/>
          <a:stretch>
            <a:fillRect/>
          </a:stretch>
        </p:blipFill>
        <p:spPr>
          <a:xfrm>
            <a:off x="6609975" y="6255172"/>
            <a:ext cx="730625" cy="552028"/>
          </a:xfrm>
          <a:prstGeom prst="rect">
            <a:avLst/>
          </a:prstGeom>
        </p:spPr>
      </p:pic>
      <p:sp>
        <p:nvSpPr>
          <p:cNvPr id="12" name="Title 1"/>
          <p:cNvSpPr>
            <a:spLocks noGrp="1"/>
          </p:cNvSpPr>
          <p:nvPr>
            <p:ph type="title"/>
          </p:nvPr>
        </p:nvSpPr>
        <p:spPr>
          <a:xfrm>
            <a:off x="190500" y="317500"/>
            <a:ext cx="8801100" cy="546100"/>
          </a:xfrm>
          <a:prstGeom prst="rect">
            <a:avLst/>
          </a:prstGeom>
        </p:spPr>
        <p:txBody>
          <a:bodyPr lIns="0" tIns="0" rIns="0" bIns="0" anchor="ctr" anchorCtr="0">
            <a:noAutofit/>
          </a:bodyPr>
          <a:lstStyle>
            <a:lvl1pPr algn="ctr">
              <a:defRPr sz="3200" b="1" spc="50" baseline="0">
                <a:solidFill>
                  <a:schemeClr val="tx1"/>
                </a:solidFill>
              </a:defRPr>
            </a:lvl1pPr>
          </a:lstStyle>
          <a:p>
            <a:endParaRPr lang="en-US" dirty="0"/>
          </a:p>
        </p:txBody>
      </p:sp>
      <p:sp>
        <p:nvSpPr>
          <p:cNvPr id="14" name="TextBox 13"/>
          <p:cNvSpPr txBox="1"/>
          <p:nvPr userDrawn="1"/>
        </p:nvSpPr>
        <p:spPr>
          <a:xfrm>
            <a:off x="3556000" y="6565900"/>
            <a:ext cx="914400" cy="914400"/>
          </a:xfrm>
          <a:prstGeom prst="rect">
            <a:avLst/>
          </a:prstGeom>
        </p:spPr>
        <p:txBody>
          <a:bodyPr vert="horz" wrap="none" lIns="91440" tIns="45720" rIns="91440" bIns="45720" rtlCol="0" anchor="ctr">
            <a:normAutofit/>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3200" b="1" i="0" u="none" strike="noStrike" kern="0" cap="none" spc="0" normalizeH="0" baseline="0" noProof="0" dirty="0" smtClean="0">
              <a:ln>
                <a:noFill/>
              </a:ln>
              <a:solidFill>
                <a:schemeClr val="tx1"/>
              </a:solidFill>
              <a:effectLst/>
              <a:uLnTx/>
              <a:uFillTx/>
              <a:latin typeface="+mj-lt"/>
              <a:ea typeface="ＭＳ Ｐゴシック" pitchFamily="-65" charset="-128"/>
              <a:cs typeface="ＭＳ Ｐゴシック" pitchFamily="-65" charset="-128"/>
            </a:endParaRPr>
          </a:p>
        </p:txBody>
      </p:sp>
      <p:sp>
        <p:nvSpPr>
          <p:cNvPr id="15" name="Rectangle 6"/>
          <p:cNvSpPr>
            <a:spLocks noGrp="1" noChangeArrowheads="1"/>
          </p:cNvSpPr>
          <p:nvPr>
            <p:ph type="sldNum" sz="quarter" idx="4"/>
          </p:nvPr>
        </p:nvSpPr>
        <p:spPr bwMode="auto">
          <a:xfrm>
            <a:off x="3505200" y="6477000"/>
            <a:ext cx="2133600" cy="30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vl1pPr>
          </a:lstStyle>
          <a:p>
            <a:pPr>
              <a:defRPr/>
            </a:pPr>
            <a:fld id="{08615582-267A-AC4E-A9D2-6E6142F5E649}" type="slidenum">
              <a:rPr lang="en-US" smtClean="0"/>
              <a:pPr>
                <a:defRPr/>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pic>
        <p:nvPicPr>
          <p:cNvPr id="3" name="Picture 2" descr="NERSC_logo_color.ai"/>
          <p:cNvPicPr>
            <a:picLocks noChangeAspect="1"/>
          </p:cNvPicPr>
          <p:nvPr userDrawn="1"/>
        </p:nvPicPr>
        <p:blipFill>
          <a:blip r:embed="rId2"/>
          <a:stretch>
            <a:fillRect/>
          </a:stretch>
        </p:blipFill>
        <p:spPr>
          <a:xfrm>
            <a:off x="7203914" y="6045200"/>
            <a:ext cx="2105186" cy="1016000"/>
          </a:xfrm>
          <a:prstGeom prst="rect">
            <a:avLst/>
          </a:prstGeom>
        </p:spPr>
      </p:pic>
      <p:pic>
        <p:nvPicPr>
          <p:cNvPr id="9" name="Picture 8" descr="DOE_SC-shield.psd"/>
          <p:cNvPicPr>
            <a:picLocks noChangeAspect="1"/>
          </p:cNvPicPr>
          <p:nvPr userDrawn="1"/>
        </p:nvPicPr>
        <p:blipFill>
          <a:blip r:embed="rId3"/>
          <a:stretch>
            <a:fillRect/>
          </a:stretch>
        </p:blipFill>
        <p:spPr>
          <a:xfrm>
            <a:off x="5778500" y="6218854"/>
            <a:ext cx="609600" cy="613747"/>
          </a:xfrm>
          <a:prstGeom prst="rect">
            <a:avLst/>
          </a:prstGeom>
        </p:spPr>
      </p:pic>
      <p:pic>
        <p:nvPicPr>
          <p:cNvPr id="10" name="Picture 9" descr="LBNL_short.jpg"/>
          <p:cNvPicPr>
            <a:picLocks noChangeAspect="1"/>
          </p:cNvPicPr>
          <p:nvPr userDrawn="1"/>
        </p:nvPicPr>
        <p:blipFill>
          <a:blip r:embed="rId4"/>
          <a:stretch>
            <a:fillRect/>
          </a:stretch>
        </p:blipFill>
        <p:spPr>
          <a:xfrm>
            <a:off x="6609975" y="6255172"/>
            <a:ext cx="730625" cy="552028"/>
          </a:xfrm>
          <a:prstGeom prst="rect">
            <a:avLst/>
          </a:prstGeom>
        </p:spPr>
      </p:pic>
      <p:sp>
        <p:nvSpPr>
          <p:cNvPr id="6" name="Rectangle 6"/>
          <p:cNvSpPr>
            <a:spLocks noGrp="1" noChangeArrowheads="1"/>
          </p:cNvSpPr>
          <p:nvPr>
            <p:ph type="sldNum" sz="quarter" idx="4"/>
          </p:nvPr>
        </p:nvSpPr>
        <p:spPr bwMode="auto">
          <a:xfrm>
            <a:off x="3505200" y="6477000"/>
            <a:ext cx="2133600" cy="30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vl1pPr>
          </a:lstStyle>
          <a:p>
            <a:pPr>
              <a:defRPr/>
            </a:pPr>
            <a:fld id="{08615582-267A-AC4E-A9D2-6E6142F5E649}" type="slidenum">
              <a:rPr lang="en-US" smtClean="0"/>
              <a:pPr>
                <a:defRPr/>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xAndTwoObj">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1971675" y="160338"/>
            <a:ext cx="5181600" cy="863600"/>
          </a:xfrm>
          <a:prstGeom prst="rect">
            <a:avLst/>
          </a:prstGeo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685800" y="1366838"/>
            <a:ext cx="3810000" cy="48799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48200" y="1366838"/>
            <a:ext cx="3810000" cy="2363787"/>
          </a:xfrm>
        </p:spPr>
        <p:txBody>
          <a:bodyPr/>
          <a:lstStyle>
            <a:lvl1pPr>
              <a:defRPr sz="2800"/>
            </a:lvl1pPr>
            <a:lvl2pPr>
              <a:defRPr sz="2400"/>
            </a:lvl2pPr>
            <a:lvl3pPr>
              <a:defRPr sz="2000"/>
            </a:lvl3pPr>
            <a:lvl4pPr>
              <a:defRPr sz="1800"/>
            </a:lvl4pPr>
            <a:lvl5pPr>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648200" y="3883025"/>
            <a:ext cx="3810000" cy="2363788"/>
          </a:xfrm>
        </p:spPr>
        <p:txBody>
          <a:bodyPr/>
          <a:lstStyle>
            <a:lvl1pPr>
              <a:defRPr sz="2800"/>
            </a:lvl1pPr>
            <a:lvl2pPr>
              <a:defRPr sz="2400"/>
            </a:lvl2pPr>
            <a:lvl3pPr>
              <a:defRPr sz="2000"/>
            </a:lvl3pPr>
            <a:lvl4pPr>
              <a:defRPr sz="1800"/>
            </a:lvl4pPr>
            <a:lvl5pPr>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Slide Number Placeholder 5"/>
          <p:cNvSpPr>
            <a:spLocks noGrp="1"/>
          </p:cNvSpPr>
          <p:nvPr>
            <p:ph type="sldNum" sz="quarter" idx="10"/>
          </p:nvPr>
        </p:nvSpPr>
        <p:spPr>
          <a:xfrm>
            <a:off x="4324350" y="6400800"/>
            <a:ext cx="541338" cy="457200"/>
          </a:xfrm>
          <a:prstGeom prst="rect">
            <a:avLst/>
          </a:prstGeom>
        </p:spPr>
        <p:txBody>
          <a:bodyPr/>
          <a:lstStyle>
            <a:lvl1pPr>
              <a:defRPr/>
            </a:lvl1pPr>
          </a:lstStyle>
          <a:p>
            <a:pPr>
              <a:defRPr/>
            </a:pPr>
            <a:fld id="{B7682F4C-595E-E14B-894F-1158D3795A3C}"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Standard Content BLUE">
    <p:spTree>
      <p:nvGrpSpPr>
        <p:cNvPr id="1" name=""/>
        <p:cNvGrpSpPr/>
        <p:nvPr/>
      </p:nvGrpSpPr>
      <p:grpSpPr>
        <a:xfrm>
          <a:off x="0" y="0"/>
          <a:ext cx="0" cy="0"/>
          <a:chOff x="0" y="0"/>
          <a:chExt cx="0" cy="0"/>
        </a:xfrm>
      </p:grpSpPr>
      <p:sp>
        <p:nvSpPr>
          <p:cNvPr id="5" name="Rectangle 6"/>
          <p:cNvSpPr>
            <a:spLocks noGrp="1" noChangeArrowheads="1"/>
          </p:cNvSpPr>
          <p:nvPr>
            <p:ph type="sldNum" sz="quarter" idx="10"/>
          </p:nvPr>
        </p:nvSpPr>
        <p:spPr/>
        <p:txBody>
          <a:bodyPr/>
          <a:lstStyle>
            <a:lvl1pPr>
              <a:defRPr/>
            </a:lvl1pPr>
          </a:lstStyle>
          <a:p>
            <a:pPr>
              <a:defRPr/>
            </a:pPr>
            <a:fld id="{87A5EC17-5166-B041-A83C-F216E1F49AF0}" type="slidenum">
              <a:rPr lang="en-US"/>
              <a:pPr>
                <a:defRPr/>
              </a:pPr>
              <a:t>‹#›</a:t>
            </a:fld>
            <a:endParaRPr lang="en-US"/>
          </a:p>
        </p:txBody>
      </p:sp>
      <p:pic>
        <p:nvPicPr>
          <p:cNvPr id="14" name="Picture 13" descr="LBNL_Alt_Logo_StackRight_Final.jpg"/>
          <p:cNvPicPr>
            <a:picLocks noChangeAspect="1"/>
          </p:cNvPicPr>
          <p:nvPr userDrawn="1"/>
        </p:nvPicPr>
        <p:blipFill>
          <a:blip r:embed="rId2"/>
          <a:stretch>
            <a:fillRect/>
          </a:stretch>
        </p:blipFill>
        <p:spPr>
          <a:xfrm>
            <a:off x="7239000" y="6184901"/>
            <a:ext cx="1691686" cy="594722"/>
          </a:xfrm>
          <a:prstGeom prst="rect">
            <a:avLst/>
          </a:prstGeom>
        </p:spPr>
      </p:pic>
      <p:sp>
        <p:nvSpPr>
          <p:cNvPr id="15" name="Content Placeholder 14"/>
          <p:cNvSpPr>
            <a:spLocks noGrp="1"/>
          </p:cNvSpPr>
          <p:nvPr>
            <p:ph sz="quarter" idx="11"/>
          </p:nvPr>
        </p:nvSpPr>
        <p:spPr>
          <a:xfrm>
            <a:off x="457200" y="1188720"/>
            <a:ext cx="8229600" cy="4855464"/>
          </a:xfrm>
          <a:prstGeom prst="rect">
            <a:avLst/>
          </a:prstGeom>
        </p:spPr>
        <p:txBody>
          <a:bodyPr lIns="91440" tIns="91440" rIns="91440" bIns="91440"/>
          <a:lstStyle>
            <a:lvl1pPr marL="342900" marR="0" indent="457200" algn="l" defTabSz="914400" rtl="0" eaLnBrk="0" fontAlgn="base" latinLnBrk="0" hangingPunct="0">
              <a:lnSpc>
                <a:spcPct val="100000"/>
              </a:lnSpc>
              <a:spcBef>
                <a:spcPts val="500"/>
              </a:spcBef>
              <a:spcAft>
                <a:spcPct val="0"/>
              </a:spcAft>
              <a:buClrTx/>
              <a:buSzTx/>
              <a:buFontTx/>
              <a:buChar char="•"/>
              <a:tabLst/>
              <a:defRPr b="1"/>
            </a:lvl1pPr>
            <a:lvl2pPr marL="742950" marR="0" indent="457200" algn="l" defTabSz="914400" rtl="0" eaLnBrk="0" fontAlgn="base" latinLnBrk="0" hangingPunct="0">
              <a:lnSpc>
                <a:spcPct val="100000"/>
              </a:lnSpc>
              <a:spcBef>
                <a:spcPts val="500"/>
              </a:spcBef>
              <a:spcAft>
                <a:spcPct val="0"/>
              </a:spcAft>
              <a:buClrTx/>
              <a:buSzTx/>
              <a:buFontTx/>
              <a:buChar char="–"/>
              <a:tabLst/>
              <a:defRPr b="0"/>
            </a:lvl2pPr>
            <a:lvl3pPr marL="1143000" marR="0" indent="457200" algn="l" defTabSz="914400" rtl="0" eaLnBrk="0" fontAlgn="base" latinLnBrk="0" hangingPunct="0">
              <a:lnSpc>
                <a:spcPct val="100000"/>
              </a:lnSpc>
              <a:spcBef>
                <a:spcPts val="500"/>
              </a:spcBef>
              <a:spcAft>
                <a:spcPct val="0"/>
              </a:spcAft>
              <a:buClrTx/>
              <a:buSzTx/>
              <a:buFontTx/>
              <a:buChar char="•"/>
              <a:tabLst/>
              <a:defRPr b="0"/>
            </a:lvl3pPr>
            <a:lvl4pPr marL="1600200" marR="0" indent="457200" algn="l" defTabSz="914400" rtl="0" eaLnBrk="0" fontAlgn="base" latinLnBrk="0" hangingPunct="0">
              <a:lnSpc>
                <a:spcPct val="100000"/>
              </a:lnSpc>
              <a:spcBef>
                <a:spcPts val="500"/>
              </a:spcBef>
              <a:spcAft>
                <a:spcPct val="0"/>
              </a:spcAft>
              <a:buClrTx/>
              <a:buSzTx/>
              <a:buFontTx/>
              <a:buChar char="–"/>
              <a:tabLst/>
              <a:defRPr b="0"/>
            </a:lvl4pPr>
            <a:lvl5pPr marL="2057400" marR="0" indent="457200" algn="l" defTabSz="914400" rtl="0" eaLnBrk="0" fontAlgn="base" latinLnBrk="0" hangingPunct="0">
              <a:lnSpc>
                <a:spcPct val="100000"/>
              </a:lnSpc>
              <a:spcBef>
                <a:spcPts val="500"/>
              </a:spcBef>
              <a:spcAft>
                <a:spcPct val="0"/>
              </a:spcAft>
              <a:buClrTx/>
              <a:buSzTx/>
              <a:buFontTx/>
              <a:buChar char="»"/>
              <a:tabLst/>
              <a:defRPr b="0"/>
            </a:lvl5pPr>
          </a:lstStyle>
          <a:p>
            <a:pPr marL="342900" marR="0" lvl="0" indent="457200" algn="l" defTabSz="914400" rtl="0" eaLnBrk="0" fontAlgn="base" latinLnBrk="0" hangingPunct="0">
              <a:lnSpc>
                <a:spcPct val="100000"/>
              </a:lnSpc>
              <a:spcBef>
                <a:spcPts val="500"/>
              </a:spcBef>
              <a:spcAft>
                <a:spcPct val="0"/>
              </a:spcAft>
              <a:buClrTx/>
              <a:buSzTx/>
              <a:buFontTx/>
              <a:buChar char="•"/>
              <a:tabLst/>
              <a:defRPr/>
            </a:pPr>
            <a:r>
              <a:rPr kumimoji="0" lang="en-US" sz="3200" b="1" i="0" u="none" strike="noStrike" kern="0" cap="none" spc="0" normalizeH="0" baseline="0" noProof="0" dirty="0" smtClean="0">
                <a:ln>
                  <a:noFill/>
                </a:ln>
                <a:solidFill>
                  <a:srgbClr val="0C1527"/>
                </a:solidFill>
                <a:effectLst/>
                <a:uLnTx/>
                <a:uFillTx/>
                <a:latin typeface="+mj-lt"/>
                <a:ea typeface="ＭＳ Ｐゴシック" pitchFamily="-65" charset="-128"/>
                <a:cs typeface="Century Gothic"/>
              </a:rPr>
              <a:t>Click to edit Master text styles</a:t>
            </a:r>
          </a:p>
          <a:p>
            <a:pPr marL="742950" marR="0" lvl="1" indent="457200" algn="l" defTabSz="914400" rtl="0" eaLnBrk="0" fontAlgn="base" latinLnBrk="0" hangingPunct="0">
              <a:lnSpc>
                <a:spcPct val="100000"/>
              </a:lnSpc>
              <a:spcBef>
                <a:spcPts val="500"/>
              </a:spcBef>
              <a:spcAft>
                <a:spcPct val="0"/>
              </a:spcAft>
              <a:buClrTx/>
              <a:buSzTx/>
              <a:buFontTx/>
              <a:buChar char="–"/>
              <a:tabLst/>
              <a:defRPr/>
            </a:pPr>
            <a:r>
              <a:rPr kumimoji="0" lang="en-US" sz="2800" b="0" i="0" u="none" strike="noStrike" kern="0" cap="none" spc="0" normalizeH="0" baseline="0" noProof="0" dirty="0" smtClean="0">
                <a:ln>
                  <a:noFill/>
                </a:ln>
                <a:solidFill>
                  <a:srgbClr val="0C1527"/>
                </a:solidFill>
                <a:effectLst/>
                <a:uLnTx/>
                <a:uFillTx/>
                <a:latin typeface="+mj-lt"/>
                <a:ea typeface="ＭＳ Ｐゴシック" pitchFamily="-65" charset="-128"/>
                <a:cs typeface="Century Gothic"/>
              </a:rPr>
              <a:t>Second level</a:t>
            </a:r>
          </a:p>
          <a:p>
            <a:pPr marL="1143000" marR="0" lvl="2" indent="457200" algn="l" defTabSz="914400" rtl="0" eaLnBrk="0" fontAlgn="base" latinLnBrk="0" hangingPunct="0">
              <a:lnSpc>
                <a:spcPct val="100000"/>
              </a:lnSpc>
              <a:spcBef>
                <a:spcPts val="500"/>
              </a:spcBef>
              <a:spcAft>
                <a:spcPct val="0"/>
              </a:spcAft>
              <a:buClrTx/>
              <a:buSzTx/>
              <a:buFontTx/>
              <a:buChar char="•"/>
              <a:tabLst/>
              <a:defRPr/>
            </a:pPr>
            <a:r>
              <a:rPr kumimoji="0" lang="en-US" sz="2400" b="1" i="0" u="none" strike="noStrike" kern="0" cap="none" spc="0" normalizeH="0" baseline="0" noProof="0" dirty="0" smtClean="0">
                <a:ln>
                  <a:noFill/>
                </a:ln>
                <a:solidFill>
                  <a:srgbClr val="0C1527"/>
                </a:solidFill>
                <a:effectLst/>
                <a:uLnTx/>
                <a:uFillTx/>
                <a:latin typeface="+mj-lt"/>
                <a:ea typeface="ＭＳ Ｐゴシック" pitchFamily="-65" charset="-128"/>
                <a:cs typeface="Century Gothic"/>
              </a:rPr>
              <a:t>Third level</a:t>
            </a:r>
          </a:p>
          <a:p>
            <a:pPr marL="1600200" marR="0" lvl="3" indent="457200" algn="l" defTabSz="914400" rtl="0" eaLnBrk="0" fontAlgn="base" latinLnBrk="0" hangingPunct="0">
              <a:lnSpc>
                <a:spcPct val="100000"/>
              </a:lnSpc>
              <a:spcBef>
                <a:spcPts val="500"/>
              </a:spcBef>
              <a:spcAft>
                <a:spcPct val="0"/>
              </a:spcAft>
              <a:buClrTx/>
              <a:buSzTx/>
              <a:buFontTx/>
              <a:buChar char="–"/>
              <a:tabLst/>
              <a:defRPr/>
            </a:pPr>
            <a:r>
              <a:rPr kumimoji="0" lang="en-US" sz="2000" b="0" i="0" u="none" strike="noStrike" kern="0" cap="none" spc="0" normalizeH="0" baseline="0" noProof="0" dirty="0" smtClean="0">
                <a:ln>
                  <a:noFill/>
                </a:ln>
                <a:solidFill>
                  <a:srgbClr val="0C1527"/>
                </a:solidFill>
                <a:effectLst/>
                <a:uLnTx/>
                <a:uFillTx/>
                <a:latin typeface="+mj-lt"/>
                <a:ea typeface="ＭＳ Ｐゴシック" pitchFamily="-65" charset="-128"/>
                <a:cs typeface="Century Gothic"/>
              </a:rPr>
              <a:t>Fourth level</a:t>
            </a:r>
          </a:p>
          <a:p>
            <a:pPr marL="2057400" marR="0" lvl="4" indent="457200" algn="l" defTabSz="914400" rtl="0" eaLnBrk="0" fontAlgn="base" latinLnBrk="0" hangingPunct="0">
              <a:lnSpc>
                <a:spcPct val="100000"/>
              </a:lnSpc>
              <a:spcBef>
                <a:spcPts val="500"/>
              </a:spcBef>
              <a:spcAft>
                <a:spcPct val="0"/>
              </a:spcAft>
              <a:buClrTx/>
              <a:buSzTx/>
              <a:buFontTx/>
              <a:buChar char="»"/>
              <a:tabLst/>
              <a:defRPr/>
            </a:pPr>
            <a:r>
              <a:rPr kumimoji="0" lang="en-US" sz="2000" b="1" i="0" u="none" strike="noStrike" kern="0" cap="none" spc="0" normalizeH="0" baseline="0" noProof="0" dirty="0" smtClean="0">
                <a:ln>
                  <a:noFill/>
                </a:ln>
                <a:solidFill>
                  <a:srgbClr val="0C1527"/>
                </a:solidFill>
                <a:effectLst/>
                <a:uLnTx/>
                <a:uFillTx/>
                <a:latin typeface="+mj-lt"/>
                <a:ea typeface="ＭＳ Ｐゴシック" pitchFamily="-65" charset="-128"/>
                <a:cs typeface="Century Gothic"/>
              </a:rPr>
              <a:t>Fifth level</a:t>
            </a:r>
            <a:endParaRPr kumimoji="0" lang="en-US" sz="2000" b="1" i="0" u="none" strike="noStrike" kern="0" cap="none" spc="0" normalizeH="0" baseline="0" noProof="0" dirty="0">
              <a:ln>
                <a:noFill/>
              </a:ln>
              <a:solidFill>
                <a:srgbClr val="0C1527"/>
              </a:solidFill>
              <a:effectLst/>
              <a:uLnTx/>
              <a:uFillTx/>
              <a:latin typeface="+mj-lt"/>
              <a:ea typeface="ＭＳ Ｐゴシック" pitchFamily="-65" charset="-128"/>
              <a:cs typeface="Century Gothic"/>
            </a:endParaRPr>
          </a:p>
        </p:txBody>
      </p:sp>
      <p:pic>
        <p:nvPicPr>
          <p:cNvPr id="10" name="Picture 9" descr="DOE LOGO"/>
          <p:cNvPicPr>
            <a:picLocks noChangeAspect="1" noChangeArrowheads="1"/>
          </p:cNvPicPr>
          <p:nvPr userDrawn="1"/>
        </p:nvPicPr>
        <p:blipFill>
          <a:blip r:embed="rId3"/>
          <a:srcRect/>
          <a:stretch>
            <a:fillRect/>
          </a:stretch>
        </p:blipFill>
        <p:spPr bwMode="auto">
          <a:xfrm>
            <a:off x="254000" y="6187501"/>
            <a:ext cx="2374900" cy="670499"/>
          </a:xfrm>
          <a:prstGeom prst="rect">
            <a:avLst/>
          </a:prstGeom>
          <a:noFill/>
          <a:ln w="9525">
            <a:noFill/>
            <a:miter lim="800000"/>
            <a:headEnd/>
            <a:tailEnd/>
          </a:ln>
        </p:spPr>
      </p:pic>
      <p:sp>
        <p:nvSpPr>
          <p:cNvPr id="9" name="TextBox 8"/>
          <p:cNvSpPr txBox="1"/>
          <p:nvPr userDrawn="1"/>
        </p:nvSpPr>
        <p:spPr>
          <a:xfrm>
            <a:off x="762000" y="723900"/>
            <a:ext cx="914400" cy="914400"/>
          </a:xfrm>
          <a:prstGeom prst="rect">
            <a:avLst/>
          </a:prstGeom>
        </p:spPr>
        <p:txBody>
          <a:bodyPr vert="horz" wrap="none" lIns="91440" tIns="45720" rIns="91440" bIns="45720" rtlCol="0" anchor="ctr">
            <a:normAutofit/>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3200" b="1" i="0" u="none" strike="noStrike" kern="0" cap="none" spc="0" normalizeH="0" baseline="0" noProof="0" dirty="0" smtClean="0">
              <a:ln>
                <a:noFill/>
              </a:ln>
              <a:solidFill>
                <a:schemeClr val="tx1"/>
              </a:solidFill>
              <a:effectLst/>
              <a:uLnTx/>
              <a:uFillTx/>
              <a:latin typeface="+mj-lt"/>
              <a:ea typeface="ＭＳ Ｐゴシック" pitchFamily="-65" charset="-128"/>
              <a:cs typeface="ＭＳ Ｐゴシック" pitchFamily="-65" charset="-128"/>
            </a:endParaRPr>
          </a:p>
        </p:txBody>
      </p:sp>
      <p:sp>
        <p:nvSpPr>
          <p:cNvPr id="16" name="Title 1"/>
          <p:cNvSpPr>
            <a:spLocks noGrp="1"/>
          </p:cNvSpPr>
          <p:nvPr>
            <p:ph type="title"/>
          </p:nvPr>
        </p:nvSpPr>
        <p:spPr>
          <a:xfrm>
            <a:off x="2374900" y="317500"/>
            <a:ext cx="6616700" cy="546100"/>
          </a:xfrm>
          <a:prstGeom prst="rect">
            <a:avLst/>
          </a:prstGeom>
        </p:spPr>
        <p:txBody>
          <a:bodyPr lIns="0" tIns="0" rIns="0" bIns="0" anchor="ctr" anchorCtr="0">
            <a:noAutofit/>
          </a:bodyPr>
          <a:lstStyle>
            <a:lvl1pPr algn="ctr">
              <a:defRPr sz="3200" b="1" spc="50" baseline="0">
                <a:solidFill>
                  <a:schemeClr val="tx1"/>
                </a:solidFill>
              </a:defRPr>
            </a:lvl1pPr>
          </a:lstStyle>
          <a:p>
            <a:endParaRPr lang="en-US" dirty="0"/>
          </a:p>
        </p:txBody>
      </p:sp>
      <p:sp>
        <p:nvSpPr>
          <p:cNvPr id="17" name="TextBox 16"/>
          <p:cNvSpPr txBox="1"/>
          <p:nvPr userDrawn="1"/>
        </p:nvSpPr>
        <p:spPr>
          <a:xfrm>
            <a:off x="8826500" y="558800"/>
            <a:ext cx="914400" cy="914400"/>
          </a:xfrm>
          <a:prstGeom prst="rect">
            <a:avLst/>
          </a:prstGeom>
        </p:spPr>
        <p:txBody>
          <a:bodyPr vert="horz" wrap="none" lIns="91440" tIns="45720" rIns="91440" bIns="45720" rtlCol="0" anchor="ctr">
            <a:normAutofit/>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3200" b="1" i="0" u="none" strike="noStrike" kern="0" cap="none" spc="0" normalizeH="0" baseline="0" noProof="0" dirty="0" smtClean="0">
              <a:ln>
                <a:noFill/>
              </a:ln>
              <a:solidFill>
                <a:schemeClr val="tx1"/>
              </a:solidFill>
              <a:effectLst/>
              <a:uLnTx/>
              <a:uFillTx/>
              <a:latin typeface="+mj-lt"/>
              <a:ea typeface="ＭＳ Ｐゴシック" pitchFamily="-65" charset="-128"/>
              <a:cs typeface="ＭＳ Ｐゴシック" pitchFamily="-65" charset="-128"/>
            </a:endParaRPr>
          </a:p>
        </p:txBody>
      </p:sp>
      <p:pic>
        <p:nvPicPr>
          <p:cNvPr id="11" name="Picture 10" descr="NERSC_logo_color.ai"/>
          <p:cNvPicPr>
            <a:picLocks noChangeAspect="1"/>
          </p:cNvPicPr>
          <p:nvPr userDrawn="1"/>
        </p:nvPicPr>
        <p:blipFill>
          <a:blip r:embed="rId4"/>
          <a:stretch>
            <a:fillRect/>
          </a:stretch>
        </p:blipFill>
        <p:spPr>
          <a:xfrm>
            <a:off x="-82550" y="-63500"/>
            <a:ext cx="2763057" cy="1333500"/>
          </a:xfrm>
          <a:prstGeom prst="rect">
            <a:avLst/>
          </a:prstGeom>
        </p:spPr>
      </p:pic>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wo Column BLUE">
    <p:spTree>
      <p:nvGrpSpPr>
        <p:cNvPr id="1" name=""/>
        <p:cNvGrpSpPr/>
        <p:nvPr/>
      </p:nvGrpSpPr>
      <p:grpSpPr>
        <a:xfrm>
          <a:off x="0" y="0"/>
          <a:ext cx="0" cy="0"/>
          <a:chOff x="0" y="0"/>
          <a:chExt cx="0" cy="0"/>
        </a:xfrm>
      </p:grpSpPr>
      <p:sp>
        <p:nvSpPr>
          <p:cNvPr id="3" name="Content Placeholder 2"/>
          <p:cNvSpPr>
            <a:spLocks noGrp="1"/>
          </p:cNvSpPr>
          <p:nvPr>
            <p:ph sz="half" idx="1" hasCustomPrompt="1"/>
          </p:nvPr>
        </p:nvSpPr>
        <p:spPr>
          <a:xfrm>
            <a:off x="457200" y="1193800"/>
            <a:ext cx="4038600" cy="4932363"/>
          </a:xfrm>
          <a:custGeom>
            <a:avLst/>
            <a:gdLst>
              <a:gd name="connsiteX0" fmla="*/ 0 w 4038600"/>
              <a:gd name="connsiteY0" fmla="*/ 0 h 4932363"/>
              <a:gd name="connsiteX1" fmla="*/ 4038600 w 4038600"/>
              <a:gd name="connsiteY1" fmla="*/ 0 h 4932363"/>
              <a:gd name="connsiteX2" fmla="*/ 4038600 w 4038600"/>
              <a:gd name="connsiteY2" fmla="*/ 4932363 h 4932363"/>
              <a:gd name="connsiteX3" fmla="*/ 0 w 4038600"/>
              <a:gd name="connsiteY3" fmla="*/ 4932363 h 4932363"/>
              <a:gd name="connsiteX4" fmla="*/ 0 w 4038600"/>
              <a:gd name="connsiteY4" fmla="*/ 0 h 493236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38600" h="4932363">
                <a:moveTo>
                  <a:pt x="0" y="0"/>
                </a:moveTo>
                <a:lnTo>
                  <a:pt x="4038600" y="0"/>
                </a:lnTo>
                <a:lnTo>
                  <a:pt x="4038600" y="4932363"/>
                </a:lnTo>
                <a:lnTo>
                  <a:pt x="0" y="4932363"/>
                </a:lnTo>
                <a:lnTo>
                  <a:pt x="0" y="0"/>
                </a:lnTo>
                <a:close/>
              </a:path>
            </a:pathLst>
          </a:custGeom>
        </p:spPr>
        <p:txBody>
          <a:bodyPr/>
          <a:lstStyle>
            <a:lvl1pPr>
              <a:buNone/>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endParaRPr lang="en-US" dirty="0"/>
          </a:p>
        </p:txBody>
      </p:sp>
      <p:sp>
        <p:nvSpPr>
          <p:cNvPr id="4" name="Content Placeholder 3"/>
          <p:cNvSpPr>
            <a:spLocks noGrp="1"/>
          </p:cNvSpPr>
          <p:nvPr>
            <p:ph sz="half" idx="2"/>
          </p:nvPr>
        </p:nvSpPr>
        <p:spPr>
          <a:xfrm>
            <a:off x="4648200" y="1193800"/>
            <a:ext cx="4038600" cy="4932363"/>
          </a:xfrm>
          <a:custGeom>
            <a:avLst/>
            <a:gdLst>
              <a:gd name="connsiteX0" fmla="*/ 0 w 4038600"/>
              <a:gd name="connsiteY0" fmla="*/ 0 h 4932363"/>
              <a:gd name="connsiteX1" fmla="*/ 4038600 w 4038600"/>
              <a:gd name="connsiteY1" fmla="*/ 0 h 4932363"/>
              <a:gd name="connsiteX2" fmla="*/ 4038600 w 4038600"/>
              <a:gd name="connsiteY2" fmla="*/ 4932363 h 4932363"/>
              <a:gd name="connsiteX3" fmla="*/ 0 w 4038600"/>
              <a:gd name="connsiteY3" fmla="*/ 4932363 h 4932363"/>
              <a:gd name="connsiteX4" fmla="*/ 0 w 4038600"/>
              <a:gd name="connsiteY4" fmla="*/ 0 h 493236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38600" h="4932363">
                <a:moveTo>
                  <a:pt x="0" y="0"/>
                </a:moveTo>
                <a:lnTo>
                  <a:pt x="4038600" y="0"/>
                </a:lnTo>
                <a:lnTo>
                  <a:pt x="4038600" y="4932363"/>
                </a:lnTo>
                <a:lnTo>
                  <a:pt x="0" y="4932363"/>
                </a:lnTo>
                <a:lnTo>
                  <a:pt x="0" y="0"/>
                </a:lnTo>
                <a:close/>
              </a:path>
            </a:pathLst>
          </a:custGeom>
        </p:spPr>
        <p:txBody>
          <a:bodyPr/>
          <a:lstStyle>
            <a:lvl1pPr>
              <a:buNone/>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endParaRPr lang="en-US" dirty="0" smtClean="0"/>
          </a:p>
        </p:txBody>
      </p:sp>
      <p:sp>
        <p:nvSpPr>
          <p:cNvPr id="5" name="Rectangle 6"/>
          <p:cNvSpPr>
            <a:spLocks noGrp="1" noChangeArrowheads="1"/>
          </p:cNvSpPr>
          <p:nvPr>
            <p:ph type="sldNum" sz="quarter" idx="10"/>
          </p:nvPr>
        </p:nvSpPr>
        <p:spPr>
          <a:ln/>
        </p:spPr>
        <p:txBody>
          <a:bodyPr/>
          <a:lstStyle>
            <a:lvl1pPr>
              <a:defRPr/>
            </a:lvl1pPr>
          </a:lstStyle>
          <a:p>
            <a:pPr>
              <a:defRPr/>
            </a:pPr>
            <a:fld id="{7615BAFB-6413-AA4E-9D4A-3BD19E1062BF}" type="slidenum">
              <a:rPr lang="en-US"/>
              <a:pPr>
                <a:defRPr/>
              </a:pPr>
              <a:t>‹#›</a:t>
            </a:fld>
            <a:endParaRPr lang="en-US"/>
          </a:p>
        </p:txBody>
      </p:sp>
      <p:pic>
        <p:nvPicPr>
          <p:cNvPr id="11" name="Picture 10" descr="LBNL_Alt_Logo_StackRight_Final.jpg"/>
          <p:cNvPicPr>
            <a:picLocks noChangeAspect="1"/>
          </p:cNvPicPr>
          <p:nvPr userDrawn="1"/>
        </p:nvPicPr>
        <p:blipFill>
          <a:blip r:embed="rId2"/>
          <a:stretch>
            <a:fillRect/>
          </a:stretch>
        </p:blipFill>
        <p:spPr>
          <a:xfrm>
            <a:off x="7239000" y="6184901"/>
            <a:ext cx="1691686" cy="594722"/>
          </a:xfrm>
          <a:prstGeom prst="rect">
            <a:avLst/>
          </a:prstGeom>
        </p:spPr>
      </p:pic>
      <p:pic>
        <p:nvPicPr>
          <p:cNvPr id="12" name="Picture 11" descr="DOE LOGO"/>
          <p:cNvPicPr>
            <a:picLocks noChangeAspect="1" noChangeArrowheads="1"/>
          </p:cNvPicPr>
          <p:nvPr userDrawn="1"/>
        </p:nvPicPr>
        <p:blipFill>
          <a:blip r:embed="rId3"/>
          <a:srcRect/>
          <a:stretch>
            <a:fillRect/>
          </a:stretch>
        </p:blipFill>
        <p:spPr bwMode="auto">
          <a:xfrm>
            <a:off x="254000" y="6187501"/>
            <a:ext cx="2374900" cy="670499"/>
          </a:xfrm>
          <a:prstGeom prst="rect">
            <a:avLst/>
          </a:prstGeom>
          <a:noFill/>
          <a:ln w="9525">
            <a:noFill/>
            <a:miter lim="800000"/>
            <a:headEnd/>
            <a:tailEnd/>
          </a:ln>
        </p:spPr>
      </p:pic>
      <p:sp>
        <p:nvSpPr>
          <p:cNvPr id="9" name="Title 1"/>
          <p:cNvSpPr>
            <a:spLocks noGrp="1"/>
          </p:cNvSpPr>
          <p:nvPr>
            <p:ph type="title"/>
          </p:nvPr>
        </p:nvSpPr>
        <p:spPr>
          <a:xfrm>
            <a:off x="2374900" y="317500"/>
            <a:ext cx="6616700" cy="546100"/>
          </a:xfrm>
          <a:prstGeom prst="rect">
            <a:avLst/>
          </a:prstGeom>
        </p:spPr>
        <p:txBody>
          <a:bodyPr lIns="0" tIns="0" rIns="0" bIns="0" anchor="ctr" anchorCtr="0">
            <a:noAutofit/>
          </a:bodyPr>
          <a:lstStyle>
            <a:lvl1pPr algn="ctr">
              <a:defRPr sz="3200" b="1" spc="50" baseline="0">
                <a:solidFill>
                  <a:schemeClr val="tx1"/>
                </a:solidFill>
              </a:defRPr>
            </a:lvl1pPr>
          </a:lstStyle>
          <a:p>
            <a:endParaRPr lang="en-US" dirty="0"/>
          </a:p>
        </p:txBody>
      </p:sp>
      <p:pic>
        <p:nvPicPr>
          <p:cNvPr id="8" name="Picture 7" descr="NERSC_logo_color.ai"/>
          <p:cNvPicPr>
            <a:picLocks noChangeAspect="1"/>
          </p:cNvPicPr>
          <p:nvPr userDrawn="1"/>
        </p:nvPicPr>
        <p:blipFill>
          <a:blip r:embed="rId4"/>
          <a:stretch>
            <a:fillRect/>
          </a:stretch>
        </p:blipFill>
        <p:spPr>
          <a:xfrm>
            <a:off x="-82550" y="-63500"/>
            <a:ext cx="2763057" cy="1333500"/>
          </a:xfrm>
          <a:prstGeom prst="rect">
            <a:avLst/>
          </a:prstGeom>
        </p:spPr>
      </p:pic>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s>
</file>

<file path=ppt/slideMasters/_rels/slideMaster2.xml.rels><?xml version="1.0" encoding="UTF-8" standalone="yes"?>
<Relationships xmlns="http://schemas.openxmlformats.org/package/2006/relationships"><Relationship Id="rId11" Type="http://schemas.openxmlformats.org/officeDocument/2006/relationships/slideLayout" Target="../slideLayouts/slideLayout18.xml"/><Relationship Id="rId12" Type="http://schemas.openxmlformats.org/officeDocument/2006/relationships/slideLayout" Target="../slideLayouts/slideLayout19.xml"/><Relationship Id="rId13" Type="http://schemas.openxmlformats.org/officeDocument/2006/relationships/theme" Target="../theme/theme2.xml"/><Relationship Id="rId14" Type="http://schemas.openxmlformats.org/officeDocument/2006/relationships/image" Target="../media/image2.jpeg"/><Relationship Id="rId15" Type="http://schemas.openxmlformats.org/officeDocument/2006/relationships/image" Target="../media/image1.png"/><Relationship Id="rId1" Type="http://schemas.openxmlformats.org/officeDocument/2006/relationships/slideLayout" Target="../slideLayouts/slideLayout8.xml"/><Relationship Id="rId2" Type="http://schemas.openxmlformats.org/officeDocument/2006/relationships/slideLayout" Target="../slideLayouts/slideLayout9.xml"/><Relationship Id="rId3" Type="http://schemas.openxmlformats.org/officeDocument/2006/relationships/slideLayout" Target="../slideLayouts/slideLayout10.xml"/><Relationship Id="rId4" Type="http://schemas.openxmlformats.org/officeDocument/2006/relationships/slideLayout" Target="../slideLayouts/slideLayout11.xml"/><Relationship Id="rId5" Type="http://schemas.openxmlformats.org/officeDocument/2006/relationships/slideLayout" Target="../slideLayouts/slideLayout12.xml"/><Relationship Id="rId6" Type="http://schemas.openxmlformats.org/officeDocument/2006/relationships/slideLayout" Target="../slideLayouts/slideLayout13.xml"/><Relationship Id="rId7" Type="http://schemas.openxmlformats.org/officeDocument/2006/relationships/slideLayout" Target="../slideLayouts/slideLayout14.xml"/><Relationship Id="rId8" Type="http://schemas.openxmlformats.org/officeDocument/2006/relationships/slideLayout" Target="../slideLayouts/slideLayout15.xml"/><Relationship Id="rId9" Type="http://schemas.openxmlformats.org/officeDocument/2006/relationships/slideLayout" Target="../slideLayouts/slideLayout16.xml"/><Relationship Id="rId10" Type="http://schemas.openxmlformats.org/officeDocument/2006/relationships/slideLayout" Target="../slideLayouts/slideLayout17.xml"/></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22.xml"/><Relationship Id="rId4" Type="http://schemas.openxmlformats.org/officeDocument/2006/relationships/slideLayout" Target="../slideLayouts/slideLayout23.xml"/><Relationship Id="rId5" Type="http://schemas.openxmlformats.org/officeDocument/2006/relationships/slideLayout" Target="../slideLayouts/slideLayout24.xml"/><Relationship Id="rId6" Type="http://schemas.openxmlformats.org/officeDocument/2006/relationships/theme" Target="../theme/theme3.xml"/><Relationship Id="rId7" Type="http://schemas.openxmlformats.org/officeDocument/2006/relationships/image" Target="../media/image16.png"/><Relationship Id="rId8" Type="http://schemas.openxmlformats.org/officeDocument/2006/relationships/image" Target="../media/image2.jpeg"/><Relationship Id="rId9" Type="http://schemas.openxmlformats.org/officeDocument/2006/relationships/image" Target="../media/image1.png"/><Relationship Id="rId1" Type="http://schemas.openxmlformats.org/officeDocument/2006/relationships/slideLayout" Target="../slideLayouts/slideLayout20.xml"/><Relationship Id="rId2" Type="http://schemas.openxmlformats.org/officeDocument/2006/relationships/slideLayout" Target="../slideLayouts/slideLayout21.xml"/></Relationships>
</file>

<file path=ppt/slideMasters/_rels/slideMaster4.xml.rels><?xml version="1.0" encoding="UTF-8" standalone="yes"?>
<Relationships xmlns="http://schemas.openxmlformats.org/package/2006/relationships"><Relationship Id="rId11" Type="http://schemas.openxmlformats.org/officeDocument/2006/relationships/slideLayout" Target="../slideLayouts/slideLayout35.xml"/><Relationship Id="rId12" Type="http://schemas.openxmlformats.org/officeDocument/2006/relationships/slideLayout" Target="../slideLayouts/slideLayout36.xml"/><Relationship Id="rId13" Type="http://schemas.openxmlformats.org/officeDocument/2006/relationships/slideLayout" Target="../slideLayouts/slideLayout37.xml"/><Relationship Id="rId14" Type="http://schemas.openxmlformats.org/officeDocument/2006/relationships/theme" Target="../theme/theme4.xml"/><Relationship Id="rId15" Type="http://schemas.openxmlformats.org/officeDocument/2006/relationships/image" Target="../media/image1.png"/><Relationship Id="rId16" Type="http://schemas.openxmlformats.org/officeDocument/2006/relationships/image" Target="../media/image17.png"/><Relationship Id="rId1" Type="http://schemas.openxmlformats.org/officeDocument/2006/relationships/slideLayout" Target="../slideLayouts/slideLayout25.xml"/><Relationship Id="rId2" Type="http://schemas.openxmlformats.org/officeDocument/2006/relationships/slideLayout" Target="../slideLayouts/slideLayout26.xml"/><Relationship Id="rId3" Type="http://schemas.openxmlformats.org/officeDocument/2006/relationships/slideLayout" Target="../slideLayouts/slideLayout27.xml"/><Relationship Id="rId4" Type="http://schemas.openxmlformats.org/officeDocument/2006/relationships/slideLayout" Target="../slideLayouts/slideLayout28.xml"/><Relationship Id="rId5" Type="http://schemas.openxmlformats.org/officeDocument/2006/relationships/slideLayout" Target="../slideLayouts/slideLayout29.xml"/><Relationship Id="rId6" Type="http://schemas.openxmlformats.org/officeDocument/2006/relationships/slideLayout" Target="../slideLayouts/slideLayout30.xml"/><Relationship Id="rId7" Type="http://schemas.openxmlformats.org/officeDocument/2006/relationships/slideLayout" Target="../slideLayouts/slideLayout31.xml"/><Relationship Id="rId8" Type="http://schemas.openxmlformats.org/officeDocument/2006/relationships/slideLayout" Target="../slideLayouts/slideLayout32.xml"/><Relationship Id="rId9" Type="http://schemas.openxmlformats.org/officeDocument/2006/relationships/slideLayout" Target="../slideLayouts/slideLayout33.xml"/><Relationship Id="rId10" Type="http://schemas.openxmlformats.org/officeDocument/2006/relationships/slideLayout" Target="../slideLayouts/slideLayout3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5" name="Text Placeholder 4"/>
          <p:cNvSpPr>
            <a:spLocks noGrp="1"/>
          </p:cNvSpPr>
          <p:nvPr>
            <p:ph type="body" idx="1"/>
          </p:nvPr>
        </p:nvSpPr>
        <p:spPr>
          <a:xfrm>
            <a:off x="457200" y="1600200"/>
            <a:ext cx="8229600" cy="4525963"/>
          </a:xfrm>
          <a:prstGeom prst="rect">
            <a:avLst/>
          </a:prstGeom>
        </p:spPr>
        <p:txBody>
          <a:bodyPr vert="horz" lIns="365760" tIns="45720" rIns="365760" bIns="45720" rtlCol="0">
            <a:no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cSld>
  <p:clrMap bg1="lt1" tx1="dk1" bg2="lt2" tx2="dk2" accent1="accent1" accent2="accent2" accent3="accent3" accent4="accent4" accent5="accent5" accent6="accent6" hlink="hlink" folHlink="folHlink"/>
  <p:sldLayoutIdLst>
    <p:sldLayoutId id="2147484031" r:id="rId1"/>
    <p:sldLayoutId id="2147484032" r:id="rId2"/>
    <p:sldLayoutId id="2147484061" r:id="rId3"/>
    <p:sldLayoutId id="2147484063" r:id="rId4"/>
    <p:sldLayoutId id="2147484038" r:id="rId5"/>
    <p:sldLayoutId id="2147484040" r:id="rId6"/>
    <p:sldLayoutId id="2147484076" r:id="rId7"/>
  </p:sldLayoutIdLst>
  <p:hf hdr="0" ftr="0" dt="0"/>
  <p:txStyles>
    <p:titleStyle>
      <a:lvl1pPr algn="ctr" rtl="0" eaLnBrk="0" fontAlgn="base" hangingPunct="0">
        <a:spcBef>
          <a:spcPct val="0"/>
        </a:spcBef>
        <a:spcAft>
          <a:spcPct val="0"/>
        </a:spcAft>
        <a:defRPr sz="3200" b="1">
          <a:solidFill>
            <a:schemeClr val="tx1"/>
          </a:solidFill>
          <a:latin typeface="+mj-lt"/>
          <a:ea typeface="ＭＳ Ｐゴシック" pitchFamily="-65" charset="-128"/>
          <a:cs typeface="ＭＳ Ｐゴシック" pitchFamily="-65" charset="-128"/>
        </a:defRPr>
      </a:lvl1pPr>
      <a:lvl2pPr algn="ctr" rtl="0" eaLnBrk="0" fontAlgn="base" hangingPunct="0">
        <a:spcBef>
          <a:spcPct val="0"/>
        </a:spcBef>
        <a:spcAft>
          <a:spcPct val="0"/>
        </a:spcAft>
        <a:defRPr sz="3200" b="1">
          <a:solidFill>
            <a:srgbClr val="000099"/>
          </a:solidFill>
          <a:latin typeface="Arial" pitchFamily="-65" charset="0"/>
          <a:ea typeface="ＭＳ Ｐゴシック" pitchFamily="-65" charset="-128"/>
          <a:cs typeface="ＭＳ Ｐゴシック" pitchFamily="-65" charset="-128"/>
        </a:defRPr>
      </a:lvl2pPr>
      <a:lvl3pPr algn="ctr" rtl="0" eaLnBrk="0" fontAlgn="base" hangingPunct="0">
        <a:spcBef>
          <a:spcPct val="0"/>
        </a:spcBef>
        <a:spcAft>
          <a:spcPct val="0"/>
        </a:spcAft>
        <a:defRPr sz="3200" b="1">
          <a:solidFill>
            <a:srgbClr val="000099"/>
          </a:solidFill>
          <a:latin typeface="Arial" pitchFamily="-65" charset="0"/>
          <a:ea typeface="ＭＳ Ｐゴシック" pitchFamily="-65" charset="-128"/>
          <a:cs typeface="ＭＳ Ｐゴシック" pitchFamily="-65" charset="-128"/>
        </a:defRPr>
      </a:lvl3pPr>
      <a:lvl4pPr algn="ctr" rtl="0" eaLnBrk="0" fontAlgn="base" hangingPunct="0">
        <a:spcBef>
          <a:spcPct val="0"/>
        </a:spcBef>
        <a:spcAft>
          <a:spcPct val="0"/>
        </a:spcAft>
        <a:defRPr sz="3200" b="1">
          <a:solidFill>
            <a:srgbClr val="000099"/>
          </a:solidFill>
          <a:latin typeface="Arial" pitchFamily="-65" charset="0"/>
          <a:ea typeface="ＭＳ Ｐゴシック" pitchFamily="-65" charset="-128"/>
          <a:cs typeface="ＭＳ Ｐゴシック" pitchFamily="-65" charset="-128"/>
        </a:defRPr>
      </a:lvl4pPr>
      <a:lvl5pPr algn="ctr" rtl="0" eaLnBrk="0" fontAlgn="base" hangingPunct="0">
        <a:spcBef>
          <a:spcPct val="0"/>
        </a:spcBef>
        <a:spcAft>
          <a:spcPct val="0"/>
        </a:spcAft>
        <a:defRPr sz="3200" b="1">
          <a:solidFill>
            <a:srgbClr val="000099"/>
          </a:solidFill>
          <a:latin typeface="Arial" pitchFamily="-65" charset="0"/>
          <a:ea typeface="ＭＳ Ｐゴシック" pitchFamily="-65" charset="-128"/>
          <a:cs typeface="ＭＳ Ｐゴシック" pitchFamily="-65" charset="-128"/>
        </a:defRPr>
      </a:lvl5pPr>
      <a:lvl6pPr marL="457200" algn="ctr" rtl="0" fontAlgn="base">
        <a:spcBef>
          <a:spcPct val="0"/>
        </a:spcBef>
        <a:spcAft>
          <a:spcPct val="0"/>
        </a:spcAft>
        <a:defRPr sz="3200" b="1">
          <a:solidFill>
            <a:srgbClr val="000099"/>
          </a:solidFill>
          <a:latin typeface="Arial" pitchFamily="-65" charset="0"/>
        </a:defRPr>
      </a:lvl6pPr>
      <a:lvl7pPr marL="914400" algn="ctr" rtl="0" fontAlgn="base">
        <a:spcBef>
          <a:spcPct val="0"/>
        </a:spcBef>
        <a:spcAft>
          <a:spcPct val="0"/>
        </a:spcAft>
        <a:defRPr sz="3200" b="1">
          <a:solidFill>
            <a:srgbClr val="000099"/>
          </a:solidFill>
          <a:latin typeface="Arial" pitchFamily="-65" charset="0"/>
        </a:defRPr>
      </a:lvl7pPr>
      <a:lvl8pPr marL="1371600" algn="ctr" rtl="0" fontAlgn="base">
        <a:spcBef>
          <a:spcPct val="0"/>
        </a:spcBef>
        <a:spcAft>
          <a:spcPct val="0"/>
        </a:spcAft>
        <a:defRPr sz="3200" b="1">
          <a:solidFill>
            <a:srgbClr val="000099"/>
          </a:solidFill>
          <a:latin typeface="Arial" pitchFamily="-65" charset="0"/>
        </a:defRPr>
      </a:lvl8pPr>
      <a:lvl9pPr marL="1828800" algn="ctr" rtl="0" fontAlgn="base">
        <a:spcBef>
          <a:spcPct val="0"/>
        </a:spcBef>
        <a:spcAft>
          <a:spcPct val="0"/>
        </a:spcAft>
        <a:defRPr sz="3200" b="1">
          <a:solidFill>
            <a:srgbClr val="000099"/>
          </a:solidFill>
          <a:latin typeface="Arial" pitchFamily="-65" charset="0"/>
        </a:defRPr>
      </a:lvl9pPr>
    </p:titleStyle>
    <p:bodyStyle>
      <a:lvl1pPr marL="0" marR="0" indent="457200" algn="l" defTabSz="914400" rtl="0" eaLnBrk="0" fontAlgn="base" latinLnBrk="0" hangingPunct="0">
        <a:lnSpc>
          <a:spcPct val="100000"/>
        </a:lnSpc>
        <a:spcBef>
          <a:spcPts val="500"/>
        </a:spcBef>
        <a:spcAft>
          <a:spcPct val="0"/>
        </a:spcAft>
        <a:buClrTx/>
        <a:buSzTx/>
        <a:buFontTx/>
        <a:buChar char="•"/>
        <a:tabLst/>
        <a:defRPr sz="3200" b="1" i="0">
          <a:solidFill>
            <a:schemeClr val="tx1"/>
          </a:solidFill>
          <a:latin typeface="+mj-lt"/>
          <a:ea typeface="ＭＳ Ｐゴシック" pitchFamily="-65" charset="-128"/>
          <a:cs typeface="Century Gothic"/>
        </a:defRPr>
      </a:lvl1pPr>
      <a:lvl2pPr marL="742950" marR="0" indent="457200" algn="l" defTabSz="914400" rtl="0" eaLnBrk="0" fontAlgn="base" latinLnBrk="0" hangingPunct="0">
        <a:lnSpc>
          <a:spcPct val="100000"/>
        </a:lnSpc>
        <a:spcBef>
          <a:spcPts val="500"/>
        </a:spcBef>
        <a:spcAft>
          <a:spcPct val="0"/>
        </a:spcAft>
        <a:buClrTx/>
        <a:buSzTx/>
        <a:buFontTx/>
        <a:buChar char="–"/>
        <a:tabLst/>
        <a:defRPr sz="2800" b="0" i="0">
          <a:solidFill>
            <a:schemeClr val="tx1"/>
          </a:solidFill>
          <a:latin typeface="+mj-lt"/>
          <a:ea typeface="ＭＳ Ｐゴシック" pitchFamily="-65" charset="-128"/>
          <a:cs typeface="Century Gothic"/>
        </a:defRPr>
      </a:lvl2pPr>
      <a:lvl3pPr marL="1143000" marR="0" indent="457200" algn="l" defTabSz="914400" rtl="0" eaLnBrk="0" fontAlgn="base" latinLnBrk="0" hangingPunct="0">
        <a:lnSpc>
          <a:spcPct val="100000"/>
        </a:lnSpc>
        <a:spcBef>
          <a:spcPts val="500"/>
        </a:spcBef>
        <a:spcAft>
          <a:spcPct val="0"/>
        </a:spcAft>
        <a:buClrTx/>
        <a:buSzTx/>
        <a:buFontTx/>
        <a:buChar char="•"/>
        <a:tabLst/>
        <a:defRPr sz="2400" b="1" i="0">
          <a:solidFill>
            <a:schemeClr val="tx1"/>
          </a:solidFill>
          <a:latin typeface="+mj-lt"/>
          <a:ea typeface="ＭＳ Ｐゴシック" pitchFamily="-65" charset="-128"/>
          <a:cs typeface="Century Gothic"/>
        </a:defRPr>
      </a:lvl3pPr>
      <a:lvl4pPr marL="1600200" marR="0" indent="457200" algn="l" defTabSz="914400" rtl="0" eaLnBrk="0" fontAlgn="base" latinLnBrk="0" hangingPunct="0">
        <a:lnSpc>
          <a:spcPct val="100000"/>
        </a:lnSpc>
        <a:spcBef>
          <a:spcPts val="500"/>
        </a:spcBef>
        <a:spcAft>
          <a:spcPct val="0"/>
        </a:spcAft>
        <a:buClrTx/>
        <a:buSzTx/>
        <a:buFontTx/>
        <a:buChar char="–"/>
        <a:tabLst/>
        <a:defRPr sz="2000" b="0" i="0">
          <a:solidFill>
            <a:schemeClr val="tx1"/>
          </a:solidFill>
          <a:latin typeface="+mj-lt"/>
          <a:ea typeface="ＭＳ Ｐゴシック" pitchFamily="-65" charset="-128"/>
          <a:cs typeface="Century Gothic"/>
        </a:defRPr>
      </a:lvl4pPr>
      <a:lvl5pPr marL="2057400" marR="0" indent="457200" algn="l" defTabSz="914400" rtl="0" eaLnBrk="0" fontAlgn="base" latinLnBrk="0" hangingPunct="0">
        <a:lnSpc>
          <a:spcPct val="100000"/>
        </a:lnSpc>
        <a:spcBef>
          <a:spcPts val="500"/>
        </a:spcBef>
        <a:spcAft>
          <a:spcPct val="0"/>
        </a:spcAft>
        <a:buClrTx/>
        <a:buSzTx/>
        <a:buFontTx/>
        <a:buChar char="»"/>
        <a:tabLst/>
        <a:defRPr sz="2000" b="1" i="0">
          <a:solidFill>
            <a:schemeClr val="tx1"/>
          </a:solidFill>
          <a:latin typeface="+mj-lt"/>
          <a:ea typeface="ＭＳ Ｐゴシック" pitchFamily="-65" charset="-128"/>
          <a:cs typeface="Century Gothic"/>
        </a:defRPr>
      </a:lvl5pPr>
      <a:lvl6pPr marL="2514600" indent="-228600" algn="l" rtl="0" fontAlgn="base">
        <a:spcBef>
          <a:spcPct val="20000"/>
        </a:spcBef>
        <a:spcAft>
          <a:spcPct val="0"/>
        </a:spcAft>
        <a:buChar char="»"/>
        <a:defRPr sz="2000" b="1">
          <a:solidFill>
            <a:srgbClr val="000099"/>
          </a:solidFill>
          <a:latin typeface="+mn-lt"/>
          <a:ea typeface="ＭＳ Ｐゴシック" pitchFamily="-65" charset="-128"/>
        </a:defRPr>
      </a:lvl6pPr>
      <a:lvl7pPr marL="2971800" indent="-228600" algn="l" rtl="0" fontAlgn="base">
        <a:spcBef>
          <a:spcPct val="20000"/>
        </a:spcBef>
        <a:spcAft>
          <a:spcPct val="0"/>
        </a:spcAft>
        <a:buChar char="»"/>
        <a:defRPr sz="2000" b="1">
          <a:solidFill>
            <a:srgbClr val="000099"/>
          </a:solidFill>
          <a:latin typeface="+mn-lt"/>
          <a:ea typeface="ＭＳ Ｐゴシック" pitchFamily="-65" charset="-128"/>
        </a:defRPr>
      </a:lvl7pPr>
      <a:lvl8pPr marL="3429000" indent="-228600" algn="l" rtl="0" fontAlgn="base">
        <a:spcBef>
          <a:spcPct val="20000"/>
        </a:spcBef>
        <a:spcAft>
          <a:spcPct val="0"/>
        </a:spcAft>
        <a:buChar char="»"/>
        <a:defRPr sz="2000" b="1">
          <a:solidFill>
            <a:srgbClr val="000099"/>
          </a:solidFill>
          <a:latin typeface="+mn-lt"/>
          <a:ea typeface="ＭＳ Ｐゴシック" pitchFamily="-65" charset="-128"/>
        </a:defRPr>
      </a:lvl8pPr>
      <a:lvl9pPr marL="3886200" indent="-228600" algn="l" rtl="0" fontAlgn="base">
        <a:spcBef>
          <a:spcPct val="20000"/>
        </a:spcBef>
        <a:spcAft>
          <a:spcPct val="0"/>
        </a:spcAft>
        <a:buChar char="»"/>
        <a:defRPr sz="2000" b="1">
          <a:solidFill>
            <a:srgbClr val="000099"/>
          </a:solidFill>
          <a:latin typeface="+mn-lt"/>
          <a:ea typeface="ＭＳ Ｐゴシック" pitchFamily="-65"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2"/>
      </p:bgRef>
    </p:bg>
    <p:spTree>
      <p:nvGrpSpPr>
        <p:cNvPr id="1" name=""/>
        <p:cNvGrpSpPr/>
        <p:nvPr/>
      </p:nvGrpSpPr>
      <p:grpSpPr>
        <a:xfrm>
          <a:off x="0" y="0"/>
          <a:ext cx="0" cy="0"/>
          <a:chOff x="0" y="0"/>
          <a:chExt cx="0" cy="0"/>
        </a:xfrm>
      </p:grpSpPr>
      <p:sp>
        <p:nvSpPr>
          <p:cNvPr id="15" name="Rectangle 14"/>
          <p:cNvSpPr/>
          <p:nvPr/>
        </p:nvSpPr>
        <p:spPr>
          <a:xfrm>
            <a:off x="12700" y="0"/>
            <a:ext cx="9144000" cy="1003300"/>
          </a:xfrm>
          <a:prstGeom prst="rect">
            <a:avLst/>
          </a:prstGeom>
          <a:gradFill flip="none" rotWithShape="1">
            <a:gsLst>
              <a:gs pos="0">
                <a:srgbClr val="4687BC"/>
              </a:gs>
              <a:gs pos="100000">
                <a:srgbClr val="FFFFFF"/>
              </a:gs>
            </a:gsLst>
            <a:path path="circle">
              <a:fillToRect l="100000" b="100000"/>
            </a:path>
            <a:tileRect t="-100000" r="-100000"/>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030" name="Rectangle 6"/>
          <p:cNvSpPr>
            <a:spLocks noGrp="1" noChangeArrowheads="1"/>
          </p:cNvSpPr>
          <p:nvPr>
            <p:ph type="sldNum" sz="quarter" idx="4"/>
          </p:nvPr>
        </p:nvSpPr>
        <p:spPr bwMode="auto">
          <a:xfrm>
            <a:off x="3505200" y="6477000"/>
            <a:ext cx="2133600" cy="30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vl1pPr>
          </a:lstStyle>
          <a:p>
            <a:pPr>
              <a:defRPr/>
            </a:pPr>
            <a:fld id="{08615582-267A-AC4E-A9D2-6E6142F5E649}" type="slidenum">
              <a:rPr lang="en-US" smtClean="0"/>
              <a:pPr>
                <a:defRPr/>
              </a:pPr>
              <a:t>‹#›</a:t>
            </a:fld>
            <a:endParaRPr lang="en-US" dirty="0"/>
          </a:p>
        </p:txBody>
      </p:sp>
      <p:sp>
        <p:nvSpPr>
          <p:cNvPr id="8" name="TextBox 7"/>
          <p:cNvSpPr txBox="1"/>
          <p:nvPr/>
        </p:nvSpPr>
        <p:spPr>
          <a:xfrm>
            <a:off x="2400300" y="0"/>
            <a:ext cx="6426200" cy="901700"/>
          </a:xfrm>
          <a:prstGeom prst="rect">
            <a:avLst/>
          </a:prstGeom>
        </p:spPr>
        <p:txBody>
          <a:bodyPr vert="horz" wrap="square" lIns="91440" tIns="45720" rIns="91440" bIns="45720" rtlCol="0" anchor="ctr">
            <a:normAutofit/>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3200" b="1" i="0" u="none" strike="noStrike" kern="0" cap="none" spc="0" normalizeH="0" baseline="0" noProof="0" dirty="0" smtClean="0">
              <a:ln>
                <a:noFill/>
              </a:ln>
              <a:solidFill>
                <a:schemeClr val="tx1"/>
              </a:solidFill>
              <a:effectLst/>
              <a:uLnTx/>
              <a:uFillTx/>
              <a:latin typeface="+mj-lt"/>
              <a:ea typeface="ＭＳ Ｐゴシック" pitchFamily="-65" charset="-128"/>
              <a:cs typeface="ＭＳ Ｐゴシック" pitchFamily="-65" charset="-128"/>
            </a:endParaRPr>
          </a:p>
        </p:txBody>
      </p:sp>
      <p:pic>
        <p:nvPicPr>
          <p:cNvPr id="7" name="Picture 6" descr="LBNL_Alt_Logo_StackRight_Final.jpg"/>
          <p:cNvPicPr>
            <a:picLocks noChangeAspect="1"/>
          </p:cNvPicPr>
          <p:nvPr/>
        </p:nvPicPr>
        <p:blipFill>
          <a:blip r:embed="rId14"/>
          <a:stretch>
            <a:fillRect/>
          </a:stretch>
        </p:blipFill>
        <p:spPr>
          <a:xfrm>
            <a:off x="7239000" y="6184901"/>
            <a:ext cx="1691686" cy="594722"/>
          </a:xfrm>
          <a:prstGeom prst="rect">
            <a:avLst/>
          </a:prstGeom>
        </p:spPr>
      </p:pic>
      <p:pic>
        <p:nvPicPr>
          <p:cNvPr id="9" name="Picture 8" descr="DOE LOGO"/>
          <p:cNvPicPr>
            <a:picLocks noChangeAspect="1" noChangeArrowheads="1"/>
          </p:cNvPicPr>
          <p:nvPr/>
        </p:nvPicPr>
        <p:blipFill>
          <a:blip r:embed="rId15"/>
          <a:srcRect/>
          <a:stretch>
            <a:fillRect/>
          </a:stretch>
        </p:blipFill>
        <p:spPr bwMode="auto">
          <a:xfrm>
            <a:off x="266700" y="6187501"/>
            <a:ext cx="2374900" cy="670499"/>
          </a:xfrm>
          <a:prstGeom prst="rect">
            <a:avLst/>
          </a:prstGeom>
          <a:noFill/>
          <a:ln w="9525">
            <a:noFill/>
            <a:miter lim="800000"/>
            <a:headEnd/>
            <a:tailEnd/>
          </a:ln>
        </p:spPr>
      </p:pic>
      <p:sp>
        <p:nvSpPr>
          <p:cNvPr id="13" name="Text Placeholder 12"/>
          <p:cNvSpPr>
            <a:spLocks noGrp="1"/>
          </p:cNvSpPr>
          <p:nvPr>
            <p:ph type="body" idx="1"/>
          </p:nvPr>
        </p:nvSpPr>
        <p:spPr>
          <a:xfrm>
            <a:off x="457200" y="1320799"/>
            <a:ext cx="8229600" cy="4855464"/>
          </a:xfrm>
          <a:prstGeom prst="rect">
            <a:avLst/>
          </a:prstGeom>
        </p:spPr>
        <p:txBody>
          <a:bodyPr vert="horz" lIns="457200" tIns="9144" rIns="457200" bIns="9144" rtlCol="0">
            <a:no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cSld>
  <p:clrMap bg1="lt1" tx1="dk1" bg2="lt2" tx2="dk2" accent1="accent1" accent2="accent2" accent3="accent3" accent4="accent4" accent5="accent5" accent6="accent6" hlink="hlink" folHlink="folHlink"/>
  <p:sldLayoutIdLst>
    <p:sldLayoutId id="2147484071" r:id="rId1"/>
    <p:sldLayoutId id="2147484050" r:id="rId2"/>
    <p:sldLayoutId id="2147484051" r:id="rId3"/>
    <p:sldLayoutId id="2147484052" r:id="rId4"/>
    <p:sldLayoutId id="2147484053" r:id="rId5"/>
    <p:sldLayoutId id="2147484072" r:id="rId6"/>
    <p:sldLayoutId id="2147484073" r:id="rId7"/>
    <p:sldLayoutId id="2147484074" r:id="rId8"/>
    <p:sldLayoutId id="2147484077" r:id="rId9"/>
    <p:sldLayoutId id="2147484078" r:id="rId10"/>
    <p:sldLayoutId id="2147484079" r:id="rId11"/>
    <p:sldLayoutId id="2147484080" r:id="rId12"/>
  </p:sldLayoutIdLst>
  <p:timing>
    <p:tnLst>
      <p:par>
        <p:cTn xmlns:p14="http://schemas.microsoft.com/office/powerpoint/2010/main" id="1" dur="indefinite" restart="never" nodeType="tmRoot"/>
      </p:par>
    </p:tnLst>
  </p:timing>
  <p:hf hdr="0" ftr="0" dt="0"/>
  <p:txStyles>
    <p:titleStyle>
      <a:lvl1pPr algn="ctr" rtl="0" eaLnBrk="0" fontAlgn="base" hangingPunct="0">
        <a:spcBef>
          <a:spcPct val="0"/>
        </a:spcBef>
        <a:spcAft>
          <a:spcPct val="0"/>
        </a:spcAft>
        <a:defRPr sz="3200" b="1">
          <a:solidFill>
            <a:schemeClr val="tx1"/>
          </a:solidFill>
          <a:latin typeface="+mj-lt"/>
          <a:ea typeface="ＭＳ Ｐゴシック" pitchFamily="-65" charset="-128"/>
          <a:cs typeface="ＭＳ Ｐゴシック" pitchFamily="-65" charset="-128"/>
        </a:defRPr>
      </a:lvl1pPr>
      <a:lvl2pPr algn="ctr" rtl="0" eaLnBrk="0" fontAlgn="base" hangingPunct="0">
        <a:spcBef>
          <a:spcPct val="0"/>
        </a:spcBef>
        <a:spcAft>
          <a:spcPct val="0"/>
        </a:spcAft>
        <a:defRPr sz="3200" b="1">
          <a:solidFill>
            <a:srgbClr val="000099"/>
          </a:solidFill>
          <a:latin typeface="Arial" pitchFamily="-65" charset="0"/>
          <a:ea typeface="ＭＳ Ｐゴシック" pitchFamily="-65" charset="-128"/>
          <a:cs typeface="ＭＳ Ｐゴシック" pitchFamily="-65" charset="-128"/>
        </a:defRPr>
      </a:lvl2pPr>
      <a:lvl3pPr algn="ctr" rtl="0" eaLnBrk="0" fontAlgn="base" hangingPunct="0">
        <a:spcBef>
          <a:spcPct val="0"/>
        </a:spcBef>
        <a:spcAft>
          <a:spcPct val="0"/>
        </a:spcAft>
        <a:defRPr sz="3200" b="1">
          <a:solidFill>
            <a:srgbClr val="000099"/>
          </a:solidFill>
          <a:latin typeface="Arial" pitchFamily="-65" charset="0"/>
          <a:ea typeface="ＭＳ Ｐゴシック" pitchFamily="-65" charset="-128"/>
          <a:cs typeface="ＭＳ Ｐゴシック" pitchFamily="-65" charset="-128"/>
        </a:defRPr>
      </a:lvl3pPr>
      <a:lvl4pPr algn="ctr" rtl="0" eaLnBrk="0" fontAlgn="base" hangingPunct="0">
        <a:spcBef>
          <a:spcPct val="0"/>
        </a:spcBef>
        <a:spcAft>
          <a:spcPct val="0"/>
        </a:spcAft>
        <a:defRPr sz="3200" b="1">
          <a:solidFill>
            <a:srgbClr val="000099"/>
          </a:solidFill>
          <a:latin typeface="Arial" pitchFamily="-65" charset="0"/>
          <a:ea typeface="ＭＳ Ｐゴシック" pitchFamily="-65" charset="-128"/>
          <a:cs typeface="ＭＳ Ｐゴシック" pitchFamily="-65" charset="-128"/>
        </a:defRPr>
      </a:lvl4pPr>
      <a:lvl5pPr algn="ctr" rtl="0" eaLnBrk="0" fontAlgn="base" hangingPunct="0">
        <a:spcBef>
          <a:spcPct val="0"/>
        </a:spcBef>
        <a:spcAft>
          <a:spcPct val="0"/>
        </a:spcAft>
        <a:defRPr sz="3200" b="1">
          <a:solidFill>
            <a:srgbClr val="000099"/>
          </a:solidFill>
          <a:latin typeface="Arial" pitchFamily="-65" charset="0"/>
          <a:ea typeface="ＭＳ Ｐゴシック" pitchFamily="-65" charset="-128"/>
          <a:cs typeface="ＭＳ Ｐゴシック" pitchFamily="-65" charset="-128"/>
        </a:defRPr>
      </a:lvl5pPr>
      <a:lvl6pPr marL="457200" algn="ctr" rtl="0" fontAlgn="base">
        <a:spcBef>
          <a:spcPct val="0"/>
        </a:spcBef>
        <a:spcAft>
          <a:spcPct val="0"/>
        </a:spcAft>
        <a:defRPr sz="3200" b="1">
          <a:solidFill>
            <a:srgbClr val="000099"/>
          </a:solidFill>
          <a:latin typeface="Arial" pitchFamily="-65" charset="0"/>
        </a:defRPr>
      </a:lvl6pPr>
      <a:lvl7pPr marL="914400" algn="ctr" rtl="0" fontAlgn="base">
        <a:spcBef>
          <a:spcPct val="0"/>
        </a:spcBef>
        <a:spcAft>
          <a:spcPct val="0"/>
        </a:spcAft>
        <a:defRPr sz="3200" b="1">
          <a:solidFill>
            <a:srgbClr val="000099"/>
          </a:solidFill>
          <a:latin typeface="Arial" pitchFamily="-65" charset="0"/>
        </a:defRPr>
      </a:lvl7pPr>
      <a:lvl8pPr marL="1371600" algn="ctr" rtl="0" fontAlgn="base">
        <a:spcBef>
          <a:spcPct val="0"/>
        </a:spcBef>
        <a:spcAft>
          <a:spcPct val="0"/>
        </a:spcAft>
        <a:defRPr sz="3200" b="1">
          <a:solidFill>
            <a:srgbClr val="000099"/>
          </a:solidFill>
          <a:latin typeface="Arial" pitchFamily="-65" charset="0"/>
        </a:defRPr>
      </a:lvl8pPr>
      <a:lvl9pPr marL="1828800" algn="ctr" rtl="0" fontAlgn="base">
        <a:spcBef>
          <a:spcPct val="0"/>
        </a:spcBef>
        <a:spcAft>
          <a:spcPct val="0"/>
        </a:spcAft>
        <a:defRPr sz="3200" b="1">
          <a:solidFill>
            <a:srgbClr val="000099"/>
          </a:solidFill>
          <a:latin typeface="Arial" pitchFamily="-65" charset="0"/>
        </a:defRPr>
      </a:lvl9pPr>
    </p:titleStyle>
    <p:bodyStyle>
      <a:lvl1pPr marL="342900" marR="0" indent="-365760" algn="l" defTabSz="914400" rtl="0" eaLnBrk="0" fontAlgn="base" latinLnBrk="0" hangingPunct="0">
        <a:lnSpc>
          <a:spcPct val="100000"/>
        </a:lnSpc>
        <a:spcBef>
          <a:spcPts val="500"/>
        </a:spcBef>
        <a:spcAft>
          <a:spcPct val="0"/>
        </a:spcAft>
        <a:buClrTx/>
        <a:buSzTx/>
        <a:buFontTx/>
        <a:buChar char="•"/>
        <a:tabLst/>
        <a:defRPr sz="3200" b="1" i="0">
          <a:solidFill>
            <a:schemeClr val="tx1"/>
          </a:solidFill>
          <a:latin typeface="+mj-lt"/>
          <a:ea typeface="ＭＳ Ｐゴシック" pitchFamily="-65" charset="-128"/>
          <a:cs typeface="Century Gothic"/>
        </a:defRPr>
      </a:lvl1pPr>
      <a:lvl2pPr marL="742950" marR="0" indent="-274320" algn="l" defTabSz="914400" rtl="0" eaLnBrk="0" fontAlgn="base" latinLnBrk="0" hangingPunct="0">
        <a:lnSpc>
          <a:spcPct val="100000"/>
        </a:lnSpc>
        <a:spcBef>
          <a:spcPts val="500"/>
        </a:spcBef>
        <a:spcAft>
          <a:spcPts val="0"/>
        </a:spcAft>
        <a:buClrTx/>
        <a:buSzTx/>
        <a:buFontTx/>
        <a:buChar char="–"/>
        <a:tabLst/>
        <a:defRPr sz="2800" b="0" i="0">
          <a:solidFill>
            <a:schemeClr val="tx1"/>
          </a:solidFill>
          <a:latin typeface="+mj-lt"/>
          <a:ea typeface="ＭＳ Ｐゴシック" pitchFamily="-65" charset="-128"/>
          <a:cs typeface="Century Gothic"/>
        </a:defRPr>
      </a:lvl2pPr>
      <a:lvl3pPr marL="1143000" marR="0" indent="-274320" algn="l" defTabSz="914400" rtl="0" eaLnBrk="0" fontAlgn="base" latinLnBrk="0" hangingPunct="0">
        <a:lnSpc>
          <a:spcPct val="100000"/>
        </a:lnSpc>
        <a:spcBef>
          <a:spcPts val="500"/>
        </a:spcBef>
        <a:spcAft>
          <a:spcPct val="0"/>
        </a:spcAft>
        <a:buClrTx/>
        <a:buSzTx/>
        <a:buFontTx/>
        <a:buChar char="•"/>
        <a:tabLst/>
        <a:defRPr sz="2400" b="1" i="0">
          <a:solidFill>
            <a:schemeClr val="tx1"/>
          </a:solidFill>
          <a:latin typeface="+mj-lt"/>
          <a:ea typeface="ＭＳ Ｐゴシック" pitchFamily="-65" charset="-128"/>
          <a:cs typeface="Century Gothic"/>
        </a:defRPr>
      </a:lvl3pPr>
      <a:lvl4pPr marL="1600200" marR="0" indent="-457200" algn="l" defTabSz="914400" rtl="0" eaLnBrk="0" fontAlgn="base" latinLnBrk="0" hangingPunct="0">
        <a:lnSpc>
          <a:spcPct val="100000"/>
        </a:lnSpc>
        <a:spcBef>
          <a:spcPts val="500"/>
        </a:spcBef>
        <a:spcAft>
          <a:spcPct val="0"/>
        </a:spcAft>
        <a:buClrTx/>
        <a:buSzTx/>
        <a:buFontTx/>
        <a:buChar char="–"/>
        <a:tabLst/>
        <a:defRPr sz="2000" b="0" i="0">
          <a:solidFill>
            <a:schemeClr val="tx1"/>
          </a:solidFill>
          <a:latin typeface="+mj-lt"/>
          <a:ea typeface="ＭＳ Ｐゴシック" pitchFamily="-65" charset="-128"/>
          <a:cs typeface="Century Gothic"/>
        </a:defRPr>
      </a:lvl4pPr>
      <a:lvl5pPr marL="2057400" marR="0" indent="-457200" algn="l" defTabSz="914400" rtl="0" eaLnBrk="0" fontAlgn="base" latinLnBrk="0" hangingPunct="0">
        <a:lnSpc>
          <a:spcPct val="100000"/>
        </a:lnSpc>
        <a:spcBef>
          <a:spcPts val="500"/>
        </a:spcBef>
        <a:spcAft>
          <a:spcPct val="0"/>
        </a:spcAft>
        <a:buClrTx/>
        <a:buSzTx/>
        <a:buFontTx/>
        <a:buChar char="»"/>
        <a:tabLst/>
        <a:defRPr sz="2000" b="1" i="0">
          <a:solidFill>
            <a:schemeClr val="tx1"/>
          </a:solidFill>
          <a:latin typeface="+mj-lt"/>
          <a:ea typeface="ＭＳ Ｐゴシック" pitchFamily="-65" charset="-128"/>
          <a:cs typeface="Century Gothic"/>
        </a:defRPr>
      </a:lvl5pPr>
      <a:lvl6pPr marL="2514600" indent="-228600" algn="l" rtl="0" fontAlgn="base">
        <a:spcBef>
          <a:spcPct val="20000"/>
        </a:spcBef>
        <a:spcAft>
          <a:spcPct val="0"/>
        </a:spcAft>
        <a:buChar char="»"/>
        <a:defRPr sz="2000" b="1">
          <a:solidFill>
            <a:srgbClr val="000099"/>
          </a:solidFill>
          <a:latin typeface="+mn-lt"/>
          <a:ea typeface="ＭＳ Ｐゴシック" pitchFamily="-65" charset="-128"/>
        </a:defRPr>
      </a:lvl6pPr>
      <a:lvl7pPr marL="2971800" indent="-228600" algn="l" rtl="0" fontAlgn="base">
        <a:spcBef>
          <a:spcPct val="20000"/>
        </a:spcBef>
        <a:spcAft>
          <a:spcPct val="0"/>
        </a:spcAft>
        <a:buChar char="»"/>
        <a:defRPr sz="2000" b="1">
          <a:solidFill>
            <a:srgbClr val="000099"/>
          </a:solidFill>
          <a:latin typeface="+mn-lt"/>
          <a:ea typeface="ＭＳ Ｐゴシック" pitchFamily="-65" charset="-128"/>
        </a:defRPr>
      </a:lvl7pPr>
      <a:lvl8pPr marL="3429000" indent="-228600" algn="l" rtl="0" fontAlgn="base">
        <a:spcBef>
          <a:spcPct val="20000"/>
        </a:spcBef>
        <a:spcAft>
          <a:spcPct val="0"/>
        </a:spcAft>
        <a:buChar char="»"/>
        <a:defRPr sz="2000" b="1">
          <a:solidFill>
            <a:srgbClr val="000099"/>
          </a:solidFill>
          <a:latin typeface="+mn-lt"/>
          <a:ea typeface="ＭＳ Ｐゴシック" pitchFamily="-65" charset="-128"/>
        </a:defRPr>
      </a:lvl8pPr>
      <a:lvl9pPr marL="3886200" indent="-228600" algn="l" rtl="0" fontAlgn="base">
        <a:spcBef>
          <a:spcPct val="20000"/>
        </a:spcBef>
        <a:spcAft>
          <a:spcPct val="0"/>
        </a:spcAft>
        <a:buChar char="»"/>
        <a:defRPr sz="2000" b="1">
          <a:solidFill>
            <a:srgbClr val="000099"/>
          </a:solidFill>
          <a:latin typeface="+mn-lt"/>
          <a:ea typeface="ＭＳ Ｐゴシック" pitchFamily="-65"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0" y="0"/>
            <a:ext cx="9144000" cy="1005840"/>
          </a:xfrm>
          <a:prstGeom prst="rect">
            <a:avLst/>
          </a:prstGeom>
          <a:gradFill flip="none" rotWithShape="1">
            <a:gsLst>
              <a:gs pos="0">
                <a:schemeClr val="accent2">
                  <a:lumMod val="60000"/>
                  <a:lumOff val="40000"/>
                </a:schemeClr>
              </a:gs>
              <a:gs pos="100000">
                <a:srgbClr val="FFFFFF"/>
              </a:gs>
            </a:gsLst>
            <a:lin ang="10800000" scaled="0"/>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030" name="Rectangle 6"/>
          <p:cNvSpPr>
            <a:spLocks noGrp="1" noChangeArrowheads="1"/>
          </p:cNvSpPr>
          <p:nvPr>
            <p:ph type="sldNum" sz="quarter" idx="4"/>
          </p:nvPr>
        </p:nvSpPr>
        <p:spPr bwMode="auto">
          <a:xfrm>
            <a:off x="3505200" y="6477000"/>
            <a:ext cx="2133600" cy="30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vl1pPr>
          </a:lstStyle>
          <a:p>
            <a:pPr>
              <a:defRPr/>
            </a:pPr>
            <a:fld id="{08615582-267A-AC4E-A9D2-6E6142F5E649}" type="slidenum">
              <a:rPr lang="en-US" smtClean="0"/>
              <a:pPr>
                <a:defRPr/>
              </a:pPr>
              <a:t>‹#›</a:t>
            </a:fld>
            <a:endParaRPr lang="en-US" dirty="0"/>
          </a:p>
        </p:txBody>
      </p:sp>
      <p:sp>
        <p:nvSpPr>
          <p:cNvPr id="8" name="TextBox 7"/>
          <p:cNvSpPr txBox="1"/>
          <p:nvPr/>
        </p:nvSpPr>
        <p:spPr>
          <a:xfrm>
            <a:off x="2400300" y="0"/>
            <a:ext cx="6426200" cy="901700"/>
          </a:xfrm>
          <a:prstGeom prst="rect">
            <a:avLst/>
          </a:prstGeom>
        </p:spPr>
        <p:txBody>
          <a:bodyPr vert="horz" wrap="square" lIns="91440" tIns="45720" rIns="91440" bIns="45720" rtlCol="0" anchor="ctr">
            <a:normAutofit/>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3200" b="1" i="0" u="none" strike="noStrike" kern="0" cap="none" spc="0" normalizeH="0" baseline="0" noProof="0" dirty="0" smtClean="0">
              <a:ln>
                <a:noFill/>
              </a:ln>
              <a:solidFill>
                <a:schemeClr val="tx1"/>
              </a:solidFill>
              <a:effectLst/>
              <a:uLnTx/>
              <a:uFillTx/>
              <a:latin typeface="+mj-lt"/>
              <a:ea typeface="ＭＳ Ｐゴシック" pitchFamily="-65" charset="-128"/>
              <a:cs typeface="ＭＳ Ｐゴシック" pitchFamily="-65" charset="-128"/>
            </a:endParaRPr>
          </a:p>
        </p:txBody>
      </p:sp>
      <p:pic>
        <p:nvPicPr>
          <p:cNvPr id="11" name="Picture 10" descr="NERSC_logo_color.ai"/>
          <p:cNvPicPr>
            <a:picLocks noChangeAspect="1"/>
          </p:cNvPicPr>
          <p:nvPr/>
        </p:nvPicPr>
        <p:blipFill>
          <a:blip r:embed="rId7"/>
          <a:stretch>
            <a:fillRect/>
          </a:stretch>
        </p:blipFill>
        <p:spPr>
          <a:xfrm>
            <a:off x="-82550" y="-63500"/>
            <a:ext cx="2763057" cy="1333500"/>
          </a:xfrm>
          <a:prstGeom prst="rect">
            <a:avLst/>
          </a:prstGeom>
        </p:spPr>
      </p:pic>
      <p:pic>
        <p:nvPicPr>
          <p:cNvPr id="9" name="Picture 8" descr="LBNL_Alt_Logo_StackRight_Final.jpg"/>
          <p:cNvPicPr>
            <a:picLocks noChangeAspect="1"/>
          </p:cNvPicPr>
          <p:nvPr/>
        </p:nvPicPr>
        <p:blipFill>
          <a:blip r:embed="rId8"/>
          <a:stretch>
            <a:fillRect/>
          </a:stretch>
        </p:blipFill>
        <p:spPr>
          <a:xfrm>
            <a:off x="7239000" y="6184901"/>
            <a:ext cx="1691686" cy="594722"/>
          </a:xfrm>
          <a:prstGeom prst="rect">
            <a:avLst/>
          </a:prstGeom>
        </p:spPr>
      </p:pic>
      <p:pic>
        <p:nvPicPr>
          <p:cNvPr id="10" name="Picture 9" descr="DOE LOGO"/>
          <p:cNvPicPr>
            <a:picLocks noChangeAspect="1" noChangeArrowheads="1"/>
          </p:cNvPicPr>
          <p:nvPr/>
        </p:nvPicPr>
        <p:blipFill>
          <a:blip r:embed="rId9"/>
          <a:srcRect/>
          <a:stretch>
            <a:fillRect/>
          </a:stretch>
        </p:blipFill>
        <p:spPr bwMode="auto">
          <a:xfrm>
            <a:off x="266700" y="6187501"/>
            <a:ext cx="2374900" cy="670499"/>
          </a:xfrm>
          <a:prstGeom prst="rect">
            <a:avLst/>
          </a:prstGeom>
          <a:noFill/>
          <a:ln w="9525">
            <a:noFill/>
            <a:miter lim="800000"/>
            <a:headEnd/>
            <a:tailEnd/>
          </a:ln>
        </p:spPr>
      </p:pic>
      <p:sp>
        <p:nvSpPr>
          <p:cNvPr id="12" name="Text Placeholder 11"/>
          <p:cNvSpPr>
            <a:spLocks noGrp="1"/>
          </p:cNvSpPr>
          <p:nvPr>
            <p:ph type="body" idx="1"/>
          </p:nvPr>
        </p:nvSpPr>
        <p:spPr>
          <a:xfrm>
            <a:off x="457200" y="1316735"/>
            <a:ext cx="8229600" cy="4855464"/>
          </a:xfrm>
          <a:prstGeom prst="rect">
            <a:avLst/>
          </a:prstGeom>
        </p:spPr>
        <p:txBody>
          <a:bodyPr vert="horz" lIns="91440" tIns="45720" rIns="91440" bIns="45720" rtlCol="0">
            <a:no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 bg1="lt1" tx1="dk1" bg2="lt2" tx2="dk2" accent1="accent1" accent2="accent2" accent3="accent3" accent4="accent4" accent5="accent5" accent6="accent6" hlink="hlink" folHlink="folHlink"/>
  <p:sldLayoutIdLst>
    <p:sldLayoutId id="2147484055" r:id="rId1"/>
    <p:sldLayoutId id="2147484056" r:id="rId2"/>
    <p:sldLayoutId id="2147484057" r:id="rId3"/>
    <p:sldLayoutId id="2147484058" r:id="rId4"/>
    <p:sldLayoutId id="2147484059" r:id="rId5"/>
  </p:sldLayoutIdLst>
  <p:timing>
    <p:tnLst>
      <p:par>
        <p:cTn xmlns:p14="http://schemas.microsoft.com/office/powerpoint/2010/main" id="1" dur="indefinite" restart="never" nodeType="tmRoot"/>
      </p:par>
    </p:tnLst>
  </p:timing>
  <p:hf hdr="0" ftr="0" dt="0"/>
  <p:txStyles>
    <p:titleStyle>
      <a:lvl1pPr algn="ctr" rtl="0" eaLnBrk="0" fontAlgn="base" hangingPunct="0">
        <a:spcBef>
          <a:spcPct val="0"/>
        </a:spcBef>
        <a:spcAft>
          <a:spcPct val="0"/>
        </a:spcAft>
        <a:defRPr sz="3200" b="1">
          <a:solidFill>
            <a:schemeClr val="tx1"/>
          </a:solidFill>
          <a:latin typeface="+mj-lt"/>
          <a:ea typeface="ＭＳ Ｐゴシック" pitchFamily="-65" charset="-128"/>
          <a:cs typeface="ＭＳ Ｐゴシック" pitchFamily="-65" charset="-128"/>
        </a:defRPr>
      </a:lvl1pPr>
      <a:lvl2pPr algn="ctr" rtl="0" eaLnBrk="0" fontAlgn="base" hangingPunct="0">
        <a:spcBef>
          <a:spcPct val="0"/>
        </a:spcBef>
        <a:spcAft>
          <a:spcPct val="0"/>
        </a:spcAft>
        <a:defRPr sz="3200" b="1">
          <a:solidFill>
            <a:srgbClr val="000099"/>
          </a:solidFill>
          <a:latin typeface="Arial" pitchFamily="-65" charset="0"/>
          <a:ea typeface="ＭＳ Ｐゴシック" pitchFamily="-65" charset="-128"/>
          <a:cs typeface="ＭＳ Ｐゴシック" pitchFamily="-65" charset="-128"/>
        </a:defRPr>
      </a:lvl2pPr>
      <a:lvl3pPr algn="ctr" rtl="0" eaLnBrk="0" fontAlgn="base" hangingPunct="0">
        <a:spcBef>
          <a:spcPct val="0"/>
        </a:spcBef>
        <a:spcAft>
          <a:spcPct val="0"/>
        </a:spcAft>
        <a:defRPr sz="3200" b="1">
          <a:solidFill>
            <a:srgbClr val="000099"/>
          </a:solidFill>
          <a:latin typeface="Arial" pitchFamily="-65" charset="0"/>
          <a:ea typeface="ＭＳ Ｐゴシック" pitchFamily="-65" charset="-128"/>
          <a:cs typeface="ＭＳ Ｐゴシック" pitchFamily="-65" charset="-128"/>
        </a:defRPr>
      </a:lvl3pPr>
      <a:lvl4pPr algn="ctr" rtl="0" eaLnBrk="0" fontAlgn="base" hangingPunct="0">
        <a:spcBef>
          <a:spcPct val="0"/>
        </a:spcBef>
        <a:spcAft>
          <a:spcPct val="0"/>
        </a:spcAft>
        <a:defRPr sz="3200" b="1">
          <a:solidFill>
            <a:srgbClr val="000099"/>
          </a:solidFill>
          <a:latin typeface="Arial" pitchFamily="-65" charset="0"/>
          <a:ea typeface="ＭＳ Ｐゴシック" pitchFamily="-65" charset="-128"/>
          <a:cs typeface="ＭＳ Ｐゴシック" pitchFamily="-65" charset="-128"/>
        </a:defRPr>
      </a:lvl4pPr>
      <a:lvl5pPr algn="ctr" rtl="0" eaLnBrk="0" fontAlgn="base" hangingPunct="0">
        <a:spcBef>
          <a:spcPct val="0"/>
        </a:spcBef>
        <a:spcAft>
          <a:spcPct val="0"/>
        </a:spcAft>
        <a:defRPr sz="3200" b="1">
          <a:solidFill>
            <a:srgbClr val="000099"/>
          </a:solidFill>
          <a:latin typeface="Arial" pitchFamily="-65" charset="0"/>
          <a:ea typeface="ＭＳ Ｐゴシック" pitchFamily="-65" charset="-128"/>
          <a:cs typeface="ＭＳ Ｐゴシック" pitchFamily="-65" charset="-128"/>
        </a:defRPr>
      </a:lvl5pPr>
      <a:lvl6pPr marL="457200" algn="ctr" rtl="0" fontAlgn="base">
        <a:spcBef>
          <a:spcPct val="0"/>
        </a:spcBef>
        <a:spcAft>
          <a:spcPct val="0"/>
        </a:spcAft>
        <a:defRPr sz="3200" b="1">
          <a:solidFill>
            <a:srgbClr val="000099"/>
          </a:solidFill>
          <a:latin typeface="Arial" pitchFamily="-65" charset="0"/>
        </a:defRPr>
      </a:lvl6pPr>
      <a:lvl7pPr marL="914400" algn="ctr" rtl="0" fontAlgn="base">
        <a:spcBef>
          <a:spcPct val="0"/>
        </a:spcBef>
        <a:spcAft>
          <a:spcPct val="0"/>
        </a:spcAft>
        <a:defRPr sz="3200" b="1">
          <a:solidFill>
            <a:srgbClr val="000099"/>
          </a:solidFill>
          <a:latin typeface="Arial" pitchFamily="-65" charset="0"/>
        </a:defRPr>
      </a:lvl7pPr>
      <a:lvl8pPr marL="1371600" algn="ctr" rtl="0" fontAlgn="base">
        <a:spcBef>
          <a:spcPct val="0"/>
        </a:spcBef>
        <a:spcAft>
          <a:spcPct val="0"/>
        </a:spcAft>
        <a:defRPr sz="3200" b="1">
          <a:solidFill>
            <a:srgbClr val="000099"/>
          </a:solidFill>
          <a:latin typeface="Arial" pitchFamily="-65" charset="0"/>
        </a:defRPr>
      </a:lvl8pPr>
      <a:lvl9pPr marL="1828800" algn="ctr" rtl="0" fontAlgn="base">
        <a:spcBef>
          <a:spcPct val="0"/>
        </a:spcBef>
        <a:spcAft>
          <a:spcPct val="0"/>
        </a:spcAft>
        <a:defRPr sz="3200" b="1">
          <a:solidFill>
            <a:srgbClr val="000099"/>
          </a:solidFill>
          <a:latin typeface="Arial" pitchFamily="-65" charset="0"/>
        </a:defRPr>
      </a:lvl9pPr>
    </p:titleStyle>
    <p:bodyStyle>
      <a:lvl1pPr marL="342900" marR="0" indent="457200" algn="l" defTabSz="914400" rtl="0" eaLnBrk="0" fontAlgn="base" latinLnBrk="0" hangingPunct="0">
        <a:lnSpc>
          <a:spcPct val="100000"/>
        </a:lnSpc>
        <a:spcBef>
          <a:spcPts val="500"/>
        </a:spcBef>
        <a:spcAft>
          <a:spcPct val="0"/>
        </a:spcAft>
        <a:buClrTx/>
        <a:buSzTx/>
        <a:buFontTx/>
        <a:buChar char="•"/>
        <a:tabLst/>
        <a:defRPr sz="3200" b="1" i="0">
          <a:solidFill>
            <a:schemeClr val="tx1"/>
          </a:solidFill>
          <a:latin typeface="+mj-lt"/>
          <a:ea typeface="ＭＳ Ｐゴシック" pitchFamily="-65" charset="-128"/>
          <a:cs typeface="Century Gothic"/>
        </a:defRPr>
      </a:lvl1pPr>
      <a:lvl2pPr marL="742950" marR="0" indent="457200" algn="l" defTabSz="914400" rtl="0" eaLnBrk="0" fontAlgn="base" latinLnBrk="0" hangingPunct="0">
        <a:lnSpc>
          <a:spcPct val="100000"/>
        </a:lnSpc>
        <a:spcBef>
          <a:spcPts val="500"/>
        </a:spcBef>
        <a:spcAft>
          <a:spcPct val="0"/>
        </a:spcAft>
        <a:buClrTx/>
        <a:buSzTx/>
        <a:buFontTx/>
        <a:buChar char="–"/>
        <a:tabLst/>
        <a:defRPr sz="2800" b="0" i="0">
          <a:solidFill>
            <a:schemeClr val="tx1"/>
          </a:solidFill>
          <a:latin typeface="+mj-lt"/>
          <a:ea typeface="ＭＳ Ｐゴシック" pitchFamily="-65" charset="-128"/>
          <a:cs typeface="Century Gothic"/>
        </a:defRPr>
      </a:lvl2pPr>
      <a:lvl3pPr marL="1143000" marR="0" indent="457200" algn="l" defTabSz="914400" rtl="0" eaLnBrk="0" fontAlgn="base" latinLnBrk="0" hangingPunct="0">
        <a:lnSpc>
          <a:spcPct val="100000"/>
        </a:lnSpc>
        <a:spcBef>
          <a:spcPts val="500"/>
        </a:spcBef>
        <a:spcAft>
          <a:spcPct val="0"/>
        </a:spcAft>
        <a:buClrTx/>
        <a:buSzTx/>
        <a:buFontTx/>
        <a:buChar char="•"/>
        <a:tabLst/>
        <a:defRPr sz="2400" b="1" i="0">
          <a:solidFill>
            <a:schemeClr val="tx1"/>
          </a:solidFill>
          <a:latin typeface="+mj-lt"/>
          <a:ea typeface="ＭＳ Ｐゴシック" pitchFamily="-65" charset="-128"/>
          <a:cs typeface="Century Gothic"/>
        </a:defRPr>
      </a:lvl3pPr>
      <a:lvl4pPr marL="1600200" marR="0" indent="457200" algn="l" defTabSz="914400" rtl="0" eaLnBrk="0" fontAlgn="base" latinLnBrk="0" hangingPunct="0">
        <a:lnSpc>
          <a:spcPct val="100000"/>
        </a:lnSpc>
        <a:spcBef>
          <a:spcPts val="500"/>
        </a:spcBef>
        <a:spcAft>
          <a:spcPct val="0"/>
        </a:spcAft>
        <a:buClrTx/>
        <a:buSzTx/>
        <a:buFontTx/>
        <a:buChar char="–"/>
        <a:tabLst/>
        <a:defRPr sz="2000" b="0" i="0">
          <a:solidFill>
            <a:schemeClr val="tx1"/>
          </a:solidFill>
          <a:latin typeface="+mj-lt"/>
          <a:ea typeface="ＭＳ Ｐゴシック" pitchFamily="-65" charset="-128"/>
          <a:cs typeface="Century Gothic"/>
        </a:defRPr>
      </a:lvl4pPr>
      <a:lvl5pPr marL="2057400" marR="0" indent="457200" algn="l" defTabSz="914400" rtl="0" eaLnBrk="0" fontAlgn="base" latinLnBrk="0" hangingPunct="0">
        <a:lnSpc>
          <a:spcPct val="100000"/>
        </a:lnSpc>
        <a:spcBef>
          <a:spcPts val="500"/>
        </a:spcBef>
        <a:spcAft>
          <a:spcPct val="0"/>
        </a:spcAft>
        <a:buClrTx/>
        <a:buSzTx/>
        <a:buFontTx/>
        <a:buChar char="»"/>
        <a:tabLst/>
        <a:defRPr sz="2000" b="1" i="0">
          <a:solidFill>
            <a:schemeClr val="tx1"/>
          </a:solidFill>
          <a:latin typeface="+mj-lt"/>
          <a:ea typeface="ＭＳ Ｐゴシック" pitchFamily="-65" charset="-128"/>
          <a:cs typeface="Century Gothic"/>
        </a:defRPr>
      </a:lvl5pPr>
      <a:lvl6pPr marL="2514600" indent="-228600" algn="l" rtl="0" fontAlgn="base">
        <a:spcBef>
          <a:spcPct val="20000"/>
        </a:spcBef>
        <a:spcAft>
          <a:spcPct val="0"/>
        </a:spcAft>
        <a:buChar char="»"/>
        <a:defRPr sz="2000" b="1">
          <a:solidFill>
            <a:srgbClr val="000099"/>
          </a:solidFill>
          <a:latin typeface="+mn-lt"/>
          <a:ea typeface="ＭＳ Ｐゴシック" pitchFamily="-65" charset="-128"/>
        </a:defRPr>
      </a:lvl6pPr>
      <a:lvl7pPr marL="2971800" indent="-228600" algn="l" rtl="0" fontAlgn="base">
        <a:spcBef>
          <a:spcPct val="20000"/>
        </a:spcBef>
        <a:spcAft>
          <a:spcPct val="0"/>
        </a:spcAft>
        <a:buChar char="»"/>
        <a:defRPr sz="2000" b="1">
          <a:solidFill>
            <a:srgbClr val="000099"/>
          </a:solidFill>
          <a:latin typeface="+mn-lt"/>
          <a:ea typeface="ＭＳ Ｐゴシック" pitchFamily="-65" charset="-128"/>
        </a:defRPr>
      </a:lvl7pPr>
      <a:lvl8pPr marL="3429000" indent="-228600" algn="l" rtl="0" fontAlgn="base">
        <a:spcBef>
          <a:spcPct val="20000"/>
        </a:spcBef>
        <a:spcAft>
          <a:spcPct val="0"/>
        </a:spcAft>
        <a:buChar char="»"/>
        <a:defRPr sz="2000" b="1">
          <a:solidFill>
            <a:srgbClr val="000099"/>
          </a:solidFill>
          <a:latin typeface="+mn-lt"/>
          <a:ea typeface="ＭＳ Ｐゴシック" pitchFamily="-65" charset="-128"/>
        </a:defRPr>
      </a:lvl8pPr>
      <a:lvl9pPr marL="3886200" indent="-228600" algn="l" rtl="0" fontAlgn="base">
        <a:spcBef>
          <a:spcPct val="20000"/>
        </a:spcBef>
        <a:spcAft>
          <a:spcPct val="0"/>
        </a:spcAft>
        <a:buChar char="»"/>
        <a:defRPr sz="2000" b="1">
          <a:solidFill>
            <a:srgbClr val="000099"/>
          </a:solidFill>
          <a:latin typeface="+mn-lt"/>
          <a:ea typeface="ＭＳ Ｐゴシック" pitchFamily="-65"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60342" y="179868"/>
            <a:ext cx="6819032" cy="769479"/>
          </a:xfrm>
          <a:prstGeom prst="rect">
            <a:avLst/>
          </a:prstGeom>
        </p:spPr>
        <p:txBody>
          <a:bodyPr vert="horz" lIns="91440" tIns="0" rIns="91440" bIns="0" rtlCol="0" anchor="b" anchorCtr="0">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1295400"/>
            <a:ext cx="8229600" cy="4830764"/>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7" name="Footer Placeholder 11"/>
          <p:cNvSpPr>
            <a:spLocks noGrp="1"/>
          </p:cNvSpPr>
          <p:nvPr>
            <p:ph type="ftr" sz="quarter" idx="3"/>
          </p:nvPr>
        </p:nvSpPr>
        <p:spPr>
          <a:xfrm>
            <a:off x="5239927" y="6368805"/>
            <a:ext cx="2864157" cy="365125"/>
          </a:xfrm>
          <a:prstGeom prst="rect">
            <a:avLst/>
          </a:prstGeom>
        </p:spPr>
        <p:txBody>
          <a:bodyPr vert="horz" lIns="91440" tIns="45720" rIns="91440" bIns="45720" rtlCol="0" anchor="ctr"/>
          <a:lstStyle>
            <a:lvl1pPr algn="r">
              <a:defRPr sz="1100">
                <a:solidFill>
                  <a:srgbClr val="114766"/>
                </a:solidFill>
              </a:defRPr>
            </a:lvl1pPr>
          </a:lstStyle>
          <a:p>
            <a:r>
              <a:rPr lang="en-US" dirty="0" smtClean="0"/>
              <a:t>Footer Information</a:t>
            </a:r>
            <a:endParaRPr lang="en-US" dirty="0"/>
          </a:p>
        </p:txBody>
      </p:sp>
      <p:sp>
        <p:nvSpPr>
          <p:cNvPr id="18" name="Slide Number Placeholder 12"/>
          <p:cNvSpPr>
            <a:spLocks noGrp="1"/>
          </p:cNvSpPr>
          <p:nvPr>
            <p:ph type="sldNum" sz="quarter" idx="4"/>
          </p:nvPr>
        </p:nvSpPr>
        <p:spPr>
          <a:xfrm>
            <a:off x="4116656" y="6368805"/>
            <a:ext cx="925708" cy="365125"/>
          </a:xfrm>
          <a:prstGeom prst="rect">
            <a:avLst/>
          </a:prstGeom>
        </p:spPr>
        <p:txBody>
          <a:bodyPr vert="horz" lIns="91440" tIns="45720" rIns="91440" bIns="45720" rtlCol="0" anchor="ctr"/>
          <a:lstStyle>
            <a:lvl1pPr algn="ctr">
              <a:defRPr sz="1100">
                <a:solidFill>
                  <a:srgbClr val="114766"/>
                </a:solidFill>
              </a:defRPr>
            </a:lvl1pPr>
          </a:lstStyle>
          <a:p>
            <a:r>
              <a:rPr lang="en-US" dirty="0" smtClean="0"/>
              <a:t>- </a:t>
            </a:r>
            <a:fld id="{D174BAF6-F8F2-EF4F-936C-8DF63288C82F}" type="slidenum">
              <a:rPr lang="en-US" smtClean="0"/>
              <a:pPr/>
              <a:t>‹#›</a:t>
            </a:fld>
            <a:r>
              <a:rPr lang="en-US" dirty="0" smtClean="0"/>
              <a:t> -</a:t>
            </a:r>
            <a:endParaRPr lang="en-US" dirty="0"/>
          </a:p>
        </p:txBody>
      </p:sp>
      <p:pic>
        <p:nvPicPr>
          <p:cNvPr id="9" name="Picture 10" descr="DOE LOGO"/>
          <p:cNvPicPr>
            <a:picLocks noChangeAspect="1" noChangeArrowheads="1"/>
          </p:cNvPicPr>
          <p:nvPr/>
        </p:nvPicPr>
        <p:blipFill>
          <a:blip r:embed="rId15" cstate="print">
            <a:extLst>
              <a:ext uri="{28A0092B-C50C-407E-A947-70E740481C1C}">
                <a14:useLocalDpi xmlns:a14="http://schemas.microsoft.com/office/drawing/2010/main"/>
              </a:ext>
            </a:extLst>
          </a:blip>
          <a:srcRect b="19329"/>
          <a:stretch>
            <a:fillRect/>
          </a:stretch>
        </p:blipFill>
        <p:spPr bwMode="auto">
          <a:xfrm>
            <a:off x="247292" y="6277668"/>
            <a:ext cx="2209800" cy="503297"/>
          </a:xfrm>
          <a:prstGeom prst="rect">
            <a:avLst/>
          </a:prstGeom>
          <a:noFill/>
          <a:ln w="9525">
            <a:noFill/>
            <a:miter lim="800000"/>
            <a:headEnd/>
            <a:tailEnd/>
          </a:ln>
        </p:spPr>
      </p:pic>
      <p:pic>
        <p:nvPicPr>
          <p:cNvPr id="10" name="Picture 11" descr="LBNL_Logo-Full.png"/>
          <p:cNvPicPr>
            <a:picLocks noChangeAspect="1"/>
          </p:cNvPicPr>
          <p:nvPr/>
        </p:nvPicPr>
        <p:blipFill>
          <a:blip r:embed="rId16" cstate="print">
            <a:extLst>
              <a:ext uri="{28A0092B-C50C-407E-A947-70E740481C1C}">
                <a14:useLocalDpi xmlns:a14="http://schemas.microsoft.com/office/drawing/2010/main"/>
              </a:ext>
            </a:extLst>
          </a:blip>
          <a:srcRect/>
          <a:stretch>
            <a:fillRect/>
          </a:stretch>
        </p:blipFill>
        <p:spPr bwMode="auto">
          <a:xfrm>
            <a:off x="8227394" y="6277227"/>
            <a:ext cx="590020" cy="503738"/>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4116" r:id="rId1"/>
    <p:sldLayoutId id="2147484117" r:id="rId2"/>
    <p:sldLayoutId id="2147484118" r:id="rId3"/>
    <p:sldLayoutId id="2147484119" r:id="rId4"/>
    <p:sldLayoutId id="2147484120" r:id="rId5"/>
    <p:sldLayoutId id="2147484121" r:id="rId6"/>
    <p:sldLayoutId id="2147484122" r:id="rId7"/>
    <p:sldLayoutId id="2147484123" r:id="rId8"/>
    <p:sldLayoutId id="2147484124" r:id="rId9"/>
    <p:sldLayoutId id="2147484125" r:id="rId10"/>
    <p:sldLayoutId id="2147484126" r:id="rId11"/>
    <p:sldLayoutId id="2147484130" r:id="rId12"/>
    <p:sldLayoutId id="2147484131" r:id="rId13"/>
  </p:sldLayoutIdLst>
  <p:hf hdr="0" ftr="0" dt="0"/>
  <p:txStyles>
    <p:titleStyle>
      <a:lvl1pPr marL="228600" indent="-228600" algn="l" defTabSz="457200" rtl="0" eaLnBrk="1" latinLnBrk="0" hangingPunct="1">
        <a:spcBef>
          <a:spcPct val="0"/>
        </a:spcBef>
        <a:buNone/>
        <a:defRPr sz="3200" b="0" i="0" u="none" kern="1200" cap="none">
          <a:solidFill>
            <a:schemeClr val="tx2"/>
          </a:solidFill>
          <a:latin typeface="Helvetica Neue Bold Condensed"/>
          <a:ea typeface="+mj-ea"/>
          <a:cs typeface="Helvetica Neue Bold Condensed"/>
        </a:defRPr>
      </a:lvl1pPr>
    </p:titleStyle>
    <p:bodyStyle>
      <a:lvl1pPr marL="342900" indent="-342900" algn="l" defTabSz="457200" rtl="0" eaLnBrk="1" latinLnBrk="0" hangingPunct="1">
        <a:spcBef>
          <a:spcPct val="20000"/>
        </a:spcBef>
        <a:buFont typeface="Arial"/>
        <a:buChar char="•"/>
        <a:defRPr sz="2800" b="1"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4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0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5.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0.xml"/><Relationship Id="rId2" Type="http://schemas.openxmlformats.org/officeDocument/2006/relationships/image" Target="../media/image33.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0.xml"/><Relationship Id="rId2" Type="http://schemas.openxmlformats.org/officeDocument/2006/relationships/image" Target="../media/image29.png"/><Relationship Id="rId3" Type="http://schemas.openxmlformats.org/officeDocument/2006/relationships/image" Target="../media/image30.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0.xml"/><Relationship Id="rId2" Type="http://schemas.openxmlformats.org/officeDocument/2006/relationships/image" Target="../media/image29.png"/><Relationship Id="rId3" Type="http://schemas.openxmlformats.org/officeDocument/2006/relationships/image" Target="../media/image30.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7.xml"/><Relationship Id="rId2" Type="http://schemas.openxmlformats.org/officeDocument/2006/relationships/hyperlink" Target="https://bitbucket.org/dwudwary/tftraining" TargetMode="Externa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0.xml"/><Relationship Id="rId2" Type="http://schemas.openxmlformats.org/officeDocument/2006/relationships/image" Target="../media/image31.png"/><Relationship Id="rId3" Type="http://schemas.openxmlformats.org/officeDocument/2006/relationships/image" Target="../media/image3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r>
              <a:rPr lang="en-US" dirty="0" smtClean="0"/>
              <a:t>Daniel Udwary</a:t>
            </a:r>
            <a:r>
              <a:rPr lang="en-US" dirty="0"/>
              <a:t>	</a:t>
            </a:r>
            <a:br>
              <a:rPr lang="en-US" dirty="0"/>
            </a:br>
            <a:r>
              <a:rPr lang="en-US" sz="2000" dirty="0"/>
              <a:t>NERSC </a:t>
            </a:r>
            <a:r>
              <a:rPr lang="en-US" sz="2000" dirty="0" smtClean="0"/>
              <a:t>Data Science Engagement Group</a:t>
            </a:r>
            <a:r>
              <a:rPr lang="en-US" sz="2000" dirty="0"/>
              <a:t/>
            </a:r>
            <a:br>
              <a:rPr lang="en-US" sz="2000" dirty="0"/>
            </a:br>
            <a:r>
              <a:rPr lang="en-US" sz="2000" dirty="0" smtClean="0"/>
              <a:t>June 22, 2016</a:t>
            </a:r>
            <a:endParaRPr lang="en-US" sz="2000" dirty="0"/>
          </a:p>
        </p:txBody>
      </p:sp>
      <p:sp>
        <p:nvSpPr>
          <p:cNvPr id="3" name="Subtitle 2"/>
          <p:cNvSpPr>
            <a:spLocks noGrp="1"/>
          </p:cNvSpPr>
          <p:nvPr>
            <p:ph type="body" sz="half" idx="2"/>
          </p:nvPr>
        </p:nvSpPr>
        <p:spPr/>
        <p:txBody>
          <a:bodyPr>
            <a:normAutofit/>
          </a:bodyPr>
          <a:lstStyle/>
          <a:p>
            <a:r>
              <a:rPr lang="en-US" dirty="0" err="1" smtClean="0"/>
              <a:t>TaskFarmer</a:t>
            </a:r>
            <a:endParaRPr lang="en-US" dirty="0"/>
          </a:p>
        </p:txBody>
      </p:sp>
    </p:spTree>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Sample task list</a:t>
            </a:r>
            <a:endParaRPr lang="en-US" dirty="0"/>
          </a:p>
        </p:txBody>
      </p:sp>
      <p:sp>
        <p:nvSpPr>
          <p:cNvPr id="3" name="Slide Number Placeholder 2"/>
          <p:cNvSpPr>
            <a:spLocks noGrp="1"/>
          </p:cNvSpPr>
          <p:nvPr>
            <p:ph type="sldNum" sz="quarter" idx="10"/>
          </p:nvPr>
        </p:nvSpPr>
        <p:spPr/>
        <p:txBody>
          <a:bodyPr/>
          <a:lstStyle/>
          <a:p>
            <a:pPr>
              <a:defRPr/>
            </a:pPr>
            <a:fld id="{67730A71-5C05-454D-B833-E0EEA766E7DC}" type="slidenum">
              <a:rPr lang="en-US" smtClean="0"/>
              <a:pPr>
                <a:defRPr/>
              </a:pPr>
              <a:t>10</a:t>
            </a:fld>
            <a:endParaRPr lang="en-US"/>
          </a:p>
        </p:txBody>
      </p:sp>
      <p:pic>
        <p:nvPicPr>
          <p:cNvPr id="4" name="Picture 3"/>
          <p:cNvPicPr>
            <a:picLocks noChangeAspect="1"/>
          </p:cNvPicPr>
          <p:nvPr/>
        </p:nvPicPr>
        <p:blipFill>
          <a:blip r:embed="rId2"/>
          <a:stretch>
            <a:fillRect/>
          </a:stretch>
        </p:blipFill>
        <p:spPr>
          <a:xfrm>
            <a:off x="358356" y="1252792"/>
            <a:ext cx="4755902" cy="2966393"/>
          </a:xfrm>
          <a:prstGeom prst="rect">
            <a:avLst/>
          </a:prstGeom>
        </p:spPr>
      </p:pic>
      <p:sp>
        <p:nvSpPr>
          <p:cNvPr id="5" name="TextBox 4"/>
          <p:cNvSpPr txBox="1"/>
          <p:nvPr/>
        </p:nvSpPr>
        <p:spPr>
          <a:xfrm>
            <a:off x="5657349" y="1496977"/>
            <a:ext cx="3036823" cy="2388404"/>
          </a:xfrm>
          <a:prstGeom prst="rect">
            <a:avLst/>
          </a:prstGeom>
          <a:noFill/>
        </p:spPr>
        <p:txBody>
          <a:bodyPr wrap="square" rtlCol="0">
            <a:spAutoFit/>
          </a:bodyPr>
          <a:lstStyle/>
          <a:p>
            <a:r>
              <a:rPr lang="en-US" dirty="0" smtClean="0"/>
              <a:t>Just a text file listing a series of tasks to be executed. </a:t>
            </a:r>
          </a:p>
          <a:p>
            <a:endParaRPr lang="en-US" dirty="0"/>
          </a:p>
          <a:p>
            <a:r>
              <a:rPr lang="en-US" dirty="0" smtClean="0"/>
              <a:t>Could be executing a script. </a:t>
            </a:r>
            <a:endParaRPr lang="en-US" dirty="0" smtClean="0"/>
          </a:p>
        </p:txBody>
      </p:sp>
      <p:sp>
        <p:nvSpPr>
          <p:cNvPr id="6" name="TextBox 5"/>
          <p:cNvSpPr txBox="1"/>
          <p:nvPr/>
        </p:nvSpPr>
        <p:spPr>
          <a:xfrm>
            <a:off x="786256" y="4989011"/>
            <a:ext cx="5012460" cy="461665"/>
          </a:xfrm>
          <a:prstGeom prst="rect">
            <a:avLst/>
          </a:prstGeom>
          <a:noFill/>
        </p:spPr>
        <p:txBody>
          <a:bodyPr wrap="none" rtlCol="0">
            <a:spAutoFit/>
          </a:bodyPr>
          <a:lstStyle/>
          <a:p>
            <a:r>
              <a:rPr lang="en-US" b="1" dirty="0" smtClean="0">
                <a:solidFill>
                  <a:srgbClr val="FF0000"/>
                </a:solidFill>
              </a:rPr>
              <a:t>What am I doing here that’s bad?</a:t>
            </a:r>
            <a:endParaRPr lang="en-US" b="1" dirty="0" smtClean="0">
              <a:solidFill>
                <a:srgbClr val="FF0000"/>
              </a:solidFill>
            </a:endParaRPr>
          </a:p>
        </p:txBody>
      </p:sp>
    </p:spTree>
    <p:extLst>
      <p:ext uri="{BB962C8B-B14F-4D97-AF65-F5344CB8AC3E}">
        <p14:creationId xmlns:p14="http://schemas.microsoft.com/office/powerpoint/2010/main" val="987965627"/>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Progress files</a:t>
            </a:r>
            <a:endParaRPr lang="en-US" dirty="0"/>
          </a:p>
        </p:txBody>
      </p:sp>
      <p:sp>
        <p:nvSpPr>
          <p:cNvPr id="3" name="Content Placeholder 2"/>
          <p:cNvSpPr>
            <a:spLocks noGrp="1"/>
          </p:cNvSpPr>
          <p:nvPr>
            <p:ph idx="1"/>
          </p:nvPr>
        </p:nvSpPr>
        <p:spPr>
          <a:xfrm>
            <a:off x="442080" y="1794301"/>
            <a:ext cx="8229600" cy="2500406"/>
          </a:xfrm>
          <a:ln>
            <a:solidFill>
              <a:srgbClr val="194963"/>
            </a:solidFill>
          </a:ln>
        </p:spPr>
        <p:txBody>
          <a:bodyPr>
            <a:normAutofit/>
          </a:bodyPr>
          <a:lstStyle/>
          <a:p>
            <a:pPr marL="0" indent="0">
              <a:buNone/>
            </a:pPr>
            <a:r>
              <a:rPr lang="en-US" sz="1400" dirty="0">
                <a:latin typeface="Courier New"/>
                <a:cs typeface="Courier New"/>
              </a:rPr>
              <a:t>$ </a:t>
            </a:r>
            <a:r>
              <a:rPr lang="en-US" sz="1400" dirty="0" err="1">
                <a:latin typeface="Courier New"/>
                <a:cs typeface="Courier New"/>
              </a:rPr>
              <a:t>ls</a:t>
            </a:r>
            <a:r>
              <a:rPr lang="en-US" sz="1400" dirty="0">
                <a:latin typeface="Courier New"/>
                <a:cs typeface="Courier New"/>
              </a:rPr>
              <a:t> -l</a:t>
            </a:r>
          </a:p>
          <a:p>
            <a:pPr marL="0" indent="0">
              <a:buNone/>
            </a:pPr>
            <a:r>
              <a:rPr lang="en-US" sz="1400" dirty="0">
                <a:latin typeface="Courier New"/>
                <a:cs typeface="Courier New"/>
              </a:rPr>
              <a:t>total 64</a:t>
            </a:r>
          </a:p>
          <a:p>
            <a:pPr marL="0" indent="0">
              <a:buNone/>
            </a:pPr>
            <a:r>
              <a:rPr lang="en-US" sz="1400" dirty="0">
                <a:latin typeface="Courier New"/>
                <a:cs typeface="Courier New"/>
              </a:rPr>
              <a:t>-</a:t>
            </a:r>
            <a:r>
              <a:rPr lang="en-US" sz="1400" dirty="0" err="1">
                <a:latin typeface="Courier New"/>
                <a:cs typeface="Courier New"/>
              </a:rPr>
              <a:t>rw</a:t>
            </a:r>
            <a:r>
              <a:rPr lang="en-US" sz="1400" dirty="0">
                <a:latin typeface="Courier New"/>
                <a:cs typeface="Courier New"/>
              </a:rPr>
              <a:t>-</a:t>
            </a:r>
            <a:r>
              <a:rPr lang="en-US" sz="1400" dirty="0" err="1">
                <a:latin typeface="Courier New"/>
                <a:cs typeface="Courier New"/>
              </a:rPr>
              <a:t>rw</a:t>
            </a:r>
            <a:r>
              <a:rPr lang="en-US" sz="1400" dirty="0">
                <a:latin typeface="Courier New"/>
                <a:cs typeface="Courier New"/>
              </a:rPr>
              <a:t>---- 1 </a:t>
            </a:r>
            <a:r>
              <a:rPr lang="en-US" sz="1400" dirty="0" err="1">
                <a:latin typeface="Courier New"/>
                <a:cs typeface="Courier New"/>
              </a:rPr>
              <a:t>dudwary</a:t>
            </a:r>
            <a:r>
              <a:rPr lang="en-US" sz="1400" dirty="0">
                <a:latin typeface="Courier New"/>
                <a:cs typeface="Courier New"/>
              </a:rPr>
              <a:t> </a:t>
            </a:r>
            <a:r>
              <a:rPr lang="en-US" sz="1400" dirty="0" err="1">
                <a:latin typeface="Courier New"/>
                <a:cs typeface="Courier New"/>
              </a:rPr>
              <a:t>dudwary</a:t>
            </a:r>
            <a:r>
              <a:rPr lang="en-US" sz="1400" dirty="0">
                <a:latin typeface="Courier New"/>
                <a:cs typeface="Courier New"/>
              </a:rPr>
              <a:t>   4 Jun 28 10:23 </a:t>
            </a:r>
            <a:r>
              <a:rPr lang="en-US" sz="1400" dirty="0" err="1">
                <a:latin typeface="Courier New"/>
                <a:cs typeface="Courier New"/>
              </a:rPr>
              <a:t>done.tasks.txt.tfin</a:t>
            </a:r>
            <a:endParaRPr lang="en-US" sz="1400" dirty="0">
              <a:latin typeface="Courier New"/>
              <a:cs typeface="Courier New"/>
            </a:endParaRPr>
          </a:p>
          <a:p>
            <a:pPr marL="0" indent="0">
              <a:buNone/>
            </a:pPr>
            <a:r>
              <a:rPr lang="en-US" sz="1400" dirty="0">
                <a:latin typeface="Courier New"/>
                <a:cs typeface="Courier New"/>
              </a:rPr>
              <a:t>-</a:t>
            </a:r>
            <a:r>
              <a:rPr lang="en-US" sz="1400" dirty="0" err="1">
                <a:latin typeface="Courier New"/>
                <a:cs typeface="Courier New"/>
              </a:rPr>
              <a:t>rw</a:t>
            </a:r>
            <a:r>
              <a:rPr lang="en-US" sz="1400" dirty="0">
                <a:latin typeface="Courier New"/>
                <a:cs typeface="Courier New"/>
              </a:rPr>
              <a:t>-</a:t>
            </a:r>
            <a:r>
              <a:rPr lang="en-US" sz="1400" dirty="0" err="1">
                <a:latin typeface="Courier New"/>
                <a:cs typeface="Courier New"/>
              </a:rPr>
              <a:t>rw</a:t>
            </a:r>
            <a:r>
              <a:rPr lang="en-US" sz="1400" dirty="0">
                <a:latin typeface="Courier New"/>
                <a:cs typeface="Courier New"/>
              </a:rPr>
              <a:t>---- 1 </a:t>
            </a:r>
            <a:r>
              <a:rPr lang="en-US" sz="1400" dirty="0" err="1">
                <a:latin typeface="Courier New"/>
                <a:cs typeface="Courier New"/>
              </a:rPr>
              <a:t>dudwary</a:t>
            </a:r>
            <a:r>
              <a:rPr lang="en-US" sz="1400" dirty="0">
                <a:latin typeface="Courier New"/>
                <a:cs typeface="Courier New"/>
              </a:rPr>
              <a:t> </a:t>
            </a:r>
            <a:r>
              <a:rPr lang="en-US" sz="1400" dirty="0" err="1">
                <a:latin typeface="Courier New"/>
                <a:cs typeface="Courier New"/>
              </a:rPr>
              <a:t>dudwary</a:t>
            </a:r>
            <a:r>
              <a:rPr lang="en-US" sz="1400" dirty="0">
                <a:latin typeface="Courier New"/>
                <a:cs typeface="Courier New"/>
              </a:rPr>
              <a:t>  63 Jun 28 10:23 </a:t>
            </a:r>
            <a:r>
              <a:rPr lang="en-US" sz="1400" dirty="0" err="1">
                <a:latin typeface="Courier New"/>
                <a:cs typeface="Courier New"/>
              </a:rPr>
              <a:t>out.txt</a:t>
            </a:r>
            <a:endParaRPr lang="en-US" sz="1400" dirty="0">
              <a:latin typeface="Courier New"/>
              <a:cs typeface="Courier New"/>
            </a:endParaRPr>
          </a:p>
          <a:p>
            <a:pPr marL="0" indent="0">
              <a:buNone/>
            </a:pPr>
            <a:r>
              <a:rPr lang="en-US" sz="1400" dirty="0">
                <a:latin typeface="Courier New"/>
                <a:cs typeface="Courier New"/>
              </a:rPr>
              <a:t>-</a:t>
            </a:r>
            <a:r>
              <a:rPr lang="en-US" sz="1400" dirty="0" err="1">
                <a:latin typeface="Courier New"/>
                <a:cs typeface="Courier New"/>
              </a:rPr>
              <a:t>rw</a:t>
            </a:r>
            <a:r>
              <a:rPr lang="en-US" sz="1400" dirty="0">
                <a:latin typeface="Courier New"/>
                <a:cs typeface="Courier New"/>
              </a:rPr>
              <a:t>-</a:t>
            </a:r>
            <a:r>
              <a:rPr lang="en-US" sz="1400" dirty="0" err="1">
                <a:latin typeface="Courier New"/>
                <a:cs typeface="Courier New"/>
              </a:rPr>
              <a:t>rw</a:t>
            </a:r>
            <a:r>
              <a:rPr lang="en-US" sz="1400" dirty="0">
                <a:latin typeface="Courier New"/>
                <a:cs typeface="Courier New"/>
              </a:rPr>
              <a:t>---- 1 </a:t>
            </a:r>
            <a:r>
              <a:rPr lang="en-US" sz="1400" dirty="0" err="1">
                <a:latin typeface="Courier New"/>
                <a:cs typeface="Courier New"/>
              </a:rPr>
              <a:t>dudwary</a:t>
            </a:r>
            <a:r>
              <a:rPr lang="en-US" sz="1400" dirty="0">
                <a:latin typeface="Courier New"/>
                <a:cs typeface="Courier New"/>
              </a:rPr>
              <a:t> </a:t>
            </a:r>
            <a:r>
              <a:rPr lang="en-US" sz="1400" dirty="0" err="1">
                <a:latin typeface="Courier New"/>
                <a:cs typeface="Courier New"/>
              </a:rPr>
              <a:t>dudwary</a:t>
            </a:r>
            <a:r>
              <a:rPr lang="en-US" sz="1400" dirty="0">
                <a:latin typeface="Courier New"/>
                <a:cs typeface="Courier New"/>
              </a:rPr>
              <a:t> 312 Jun 28 10:23 </a:t>
            </a:r>
            <a:r>
              <a:rPr lang="en-US" sz="1400" dirty="0" err="1">
                <a:latin typeface="Courier New"/>
                <a:cs typeface="Courier New"/>
              </a:rPr>
              <a:t>progress.tasks.txt.tfin</a:t>
            </a:r>
            <a:endParaRPr lang="en-US" sz="1400" dirty="0">
              <a:latin typeface="Courier New"/>
              <a:cs typeface="Courier New"/>
            </a:endParaRPr>
          </a:p>
          <a:p>
            <a:pPr marL="0" indent="0">
              <a:buNone/>
            </a:pPr>
            <a:r>
              <a:rPr lang="en-US" sz="1400" dirty="0">
                <a:latin typeface="Courier New"/>
                <a:cs typeface="Courier New"/>
              </a:rPr>
              <a:t>-</a:t>
            </a:r>
            <a:r>
              <a:rPr lang="en-US" sz="1400" dirty="0" err="1">
                <a:latin typeface="Courier New"/>
                <a:cs typeface="Courier New"/>
              </a:rPr>
              <a:t>rw</a:t>
            </a:r>
            <a:r>
              <a:rPr lang="en-US" sz="1400" dirty="0">
                <a:latin typeface="Courier New"/>
                <a:cs typeface="Courier New"/>
              </a:rPr>
              <a:t>-</a:t>
            </a:r>
            <a:r>
              <a:rPr lang="en-US" sz="1400" dirty="0" err="1">
                <a:latin typeface="Courier New"/>
                <a:cs typeface="Courier New"/>
              </a:rPr>
              <a:t>rw</a:t>
            </a:r>
            <a:r>
              <a:rPr lang="en-US" sz="1400" dirty="0">
                <a:latin typeface="Courier New"/>
                <a:cs typeface="Courier New"/>
              </a:rPr>
              <a:t>---- 1 </a:t>
            </a:r>
            <a:r>
              <a:rPr lang="en-US" sz="1400" dirty="0" err="1">
                <a:latin typeface="Courier New"/>
                <a:cs typeface="Courier New"/>
              </a:rPr>
              <a:t>dudwary</a:t>
            </a:r>
            <a:r>
              <a:rPr lang="en-US" sz="1400" dirty="0">
                <a:latin typeface="Courier New"/>
                <a:cs typeface="Courier New"/>
              </a:rPr>
              <a:t> </a:t>
            </a:r>
            <a:r>
              <a:rPr lang="en-US" sz="1400" dirty="0" err="1">
                <a:latin typeface="Courier New"/>
                <a:cs typeface="Courier New"/>
              </a:rPr>
              <a:t>dudwary</a:t>
            </a:r>
            <a:r>
              <a:rPr lang="en-US" sz="1400" dirty="0">
                <a:latin typeface="Courier New"/>
                <a:cs typeface="Courier New"/>
              </a:rPr>
              <a:t> 523 Jun 27 10:51 </a:t>
            </a:r>
            <a:r>
              <a:rPr lang="en-US" sz="1400" dirty="0" err="1">
                <a:latin typeface="Courier New"/>
                <a:cs typeface="Courier New"/>
              </a:rPr>
              <a:t>submission.sh</a:t>
            </a:r>
            <a:endParaRPr lang="en-US" sz="1400" dirty="0">
              <a:latin typeface="Courier New"/>
              <a:cs typeface="Courier New"/>
            </a:endParaRPr>
          </a:p>
          <a:p>
            <a:pPr marL="0" indent="0">
              <a:buNone/>
            </a:pPr>
            <a:r>
              <a:rPr lang="en-US" sz="1400" dirty="0">
                <a:latin typeface="Courier New"/>
                <a:cs typeface="Courier New"/>
              </a:rPr>
              <a:t>-</a:t>
            </a:r>
            <a:r>
              <a:rPr lang="en-US" sz="1400" dirty="0" err="1">
                <a:latin typeface="Courier New"/>
                <a:cs typeface="Courier New"/>
              </a:rPr>
              <a:t>rw</a:t>
            </a:r>
            <a:r>
              <a:rPr lang="en-US" sz="1400" dirty="0">
                <a:latin typeface="Courier New"/>
                <a:cs typeface="Courier New"/>
              </a:rPr>
              <a:t>-</a:t>
            </a:r>
            <a:r>
              <a:rPr lang="en-US" sz="1400" dirty="0" err="1">
                <a:latin typeface="Courier New"/>
                <a:cs typeface="Courier New"/>
              </a:rPr>
              <a:t>rw</a:t>
            </a:r>
            <a:r>
              <a:rPr lang="en-US" sz="1400" dirty="0">
                <a:latin typeface="Courier New"/>
                <a:cs typeface="Courier New"/>
              </a:rPr>
              <a:t>---- 1 </a:t>
            </a:r>
            <a:r>
              <a:rPr lang="en-US" sz="1400" dirty="0" err="1">
                <a:latin typeface="Courier New"/>
                <a:cs typeface="Courier New"/>
              </a:rPr>
              <a:t>dudwary</a:t>
            </a:r>
            <a:r>
              <a:rPr lang="en-US" sz="1400" dirty="0">
                <a:latin typeface="Courier New"/>
                <a:cs typeface="Courier New"/>
              </a:rPr>
              <a:t> </a:t>
            </a:r>
            <a:r>
              <a:rPr lang="en-US" sz="1400" dirty="0" err="1">
                <a:latin typeface="Courier New"/>
                <a:cs typeface="Courier New"/>
              </a:rPr>
              <a:t>dudwary</a:t>
            </a:r>
            <a:r>
              <a:rPr lang="en-US" sz="1400" dirty="0">
                <a:latin typeface="Courier New"/>
                <a:cs typeface="Courier New"/>
              </a:rPr>
              <a:t> 266 Jun 27 10:42 </a:t>
            </a:r>
            <a:r>
              <a:rPr lang="en-US" sz="1400" dirty="0" err="1">
                <a:latin typeface="Courier New"/>
                <a:cs typeface="Courier New"/>
              </a:rPr>
              <a:t>tasks.txt</a:t>
            </a:r>
            <a:endParaRPr lang="en-US" sz="1400" dirty="0">
              <a:latin typeface="Courier New"/>
              <a:cs typeface="Courier New"/>
            </a:endParaRPr>
          </a:p>
          <a:p>
            <a:pPr marL="0" indent="0">
              <a:buNone/>
            </a:pPr>
            <a:r>
              <a:rPr lang="en-US" sz="1400" dirty="0">
                <a:latin typeface="Courier New"/>
                <a:cs typeface="Courier New"/>
              </a:rPr>
              <a:t>-</a:t>
            </a:r>
            <a:r>
              <a:rPr lang="en-US" sz="1400" dirty="0" err="1">
                <a:latin typeface="Courier New"/>
                <a:cs typeface="Courier New"/>
              </a:rPr>
              <a:t>rw</a:t>
            </a:r>
            <a:r>
              <a:rPr lang="en-US" sz="1400" dirty="0">
                <a:latin typeface="Courier New"/>
                <a:cs typeface="Courier New"/>
              </a:rPr>
              <a:t>-</a:t>
            </a:r>
            <a:r>
              <a:rPr lang="en-US" sz="1400" dirty="0" err="1">
                <a:latin typeface="Courier New"/>
                <a:cs typeface="Courier New"/>
              </a:rPr>
              <a:t>rw</a:t>
            </a:r>
            <a:r>
              <a:rPr lang="en-US" sz="1400" dirty="0">
                <a:latin typeface="Courier New"/>
                <a:cs typeface="Courier New"/>
              </a:rPr>
              <a:t>---- 1 </a:t>
            </a:r>
            <a:r>
              <a:rPr lang="en-US" sz="1400" dirty="0" err="1">
                <a:latin typeface="Courier New"/>
                <a:cs typeface="Courier New"/>
              </a:rPr>
              <a:t>dudwary</a:t>
            </a:r>
            <a:r>
              <a:rPr lang="en-US" sz="1400" dirty="0">
                <a:latin typeface="Courier New"/>
                <a:cs typeface="Courier New"/>
              </a:rPr>
              <a:t> </a:t>
            </a:r>
            <a:r>
              <a:rPr lang="en-US" sz="1400" dirty="0" err="1">
                <a:latin typeface="Courier New"/>
                <a:cs typeface="Courier New"/>
              </a:rPr>
              <a:t>dudwary</a:t>
            </a:r>
            <a:r>
              <a:rPr lang="en-US" sz="1400" dirty="0">
                <a:latin typeface="Courier New"/>
                <a:cs typeface="Courier New"/>
              </a:rPr>
              <a:t> 286 Jun 28 10:23 </a:t>
            </a:r>
            <a:r>
              <a:rPr lang="en-US" sz="1400" dirty="0" err="1">
                <a:latin typeface="Courier New"/>
                <a:cs typeface="Courier New"/>
              </a:rPr>
              <a:t>tasks.txt.tfin</a:t>
            </a:r>
            <a:endParaRPr lang="en-US" sz="1400" dirty="0">
              <a:latin typeface="Courier New"/>
              <a:cs typeface="Courier New"/>
            </a:endParaRPr>
          </a:p>
          <a:p>
            <a:pPr marL="0" indent="0">
              <a:buNone/>
            </a:pPr>
            <a:r>
              <a:rPr lang="en-US" sz="1400" dirty="0">
                <a:latin typeface="Courier New"/>
                <a:cs typeface="Courier New"/>
              </a:rPr>
              <a:t>-</a:t>
            </a:r>
            <a:r>
              <a:rPr lang="en-US" sz="1400" dirty="0" err="1">
                <a:latin typeface="Courier New"/>
                <a:cs typeface="Courier New"/>
              </a:rPr>
              <a:t>rw</a:t>
            </a:r>
            <a:r>
              <a:rPr lang="en-US" sz="1400" dirty="0">
                <a:latin typeface="Courier New"/>
                <a:cs typeface="Courier New"/>
              </a:rPr>
              <a:t>-</a:t>
            </a:r>
            <a:r>
              <a:rPr lang="en-US" sz="1400" dirty="0" err="1">
                <a:latin typeface="Courier New"/>
                <a:cs typeface="Courier New"/>
              </a:rPr>
              <a:t>rw</a:t>
            </a:r>
            <a:r>
              <a:rPr lang="en-US" sz="1400" dirty="0">
                <a:latin typeface="Courier New"/>
                <a:cs typeface="Courier New"/>
              </a:rPr>
              <a:t>---- 1 </a:t>
            </a:r>
            <a:r>
              <a:rPr lang="en-US" sz="1400" dirty="0" err="1">
                <a:latin typeface="Courier New"/>
                <a:cs typeface="Courier New"/>
              </a:rPr>
              <a:t>dudwary</a:t>
            </a:r>
            <a:r>
              <a:rPr lang="en-US" sz="1400" dirty="0">
                <a:latin typeface="Courier New"/>
                <a:cs typeface="Courier New"/>
              </a:rPr>
              <a:t> </a:t>
            </a:r>
            <a:r>
              <a:rPr lang="en-US" sz="1400" dirty="0" err="1">
                <a:latin typeface="Courier New"/>
                <a:cs typeface="Courier New"/>
              </a:rPr>
              <a:t>dudwary</a:t>
            </a:r>
            <a:r>
              <a:rPr lang="en-US" sz="1400" dirty="0">
                <a:latin typeface="Courier New"/>
                <a:cs typeface="Courier New"/>
              </a:rPr>
              <a:t> 401 Jun 27 13:16 </a:t>
            </a:r>
            <a:r>
              <a:rPr lang="en-US" sz="1400" dirty="0" err="1">
                <a:latin typeface="Courier New"/>
                <a:cs typeface="Courier New"/>
              </a:rPr>
              <a:t>uge_submission.sh</a:t>
            </a:r>
            <a:endParaRPr lang="en-US" sz="1400" dirty="0">
              <a:latin typeface="Courier New"/>
              <a:cs typeface="Courier New"/>
            </a:endParaRPr>
          </a:p>
        </p:txBody>
      </p:sp>
      <p:sp>
        <p:nvSpPr>
          <p:cNvPr id="4" name="Slide Number Placeholder 3"/>
          <p:cNvSpPr>
            <a:spLocks noGrp="1"/>
          </p:cNvSpPr>
          <p:nvPr>
            <p:ph type="sldNum" sz="quarter" idx="4"/>
          </p:nvPr>
        </p:nvSpPr>
        <p:spPr/>
        <p:txBody>
          <a:bodyPr/>
          <a:lstStyle/>
          <a:p>
            <a:pPr>
              <a:defRPr/>
            </a:pPr>
            <a:fld id="{001E815D-975C-0B45-BD41-0E6E83CC7F22}" type="slidenum">
              <a:rPr lang="en-US" smtClean="0"/>
              <a:pPr>
                <a:defRPr/>
              </a:pPr>
              <a:t>11</a:t>
            </a:fld>
            <a:endParaRPr lang="en-US"/>
          </a:p>
        </p:txBody>
      </p:sp>
      <p:sp>
        <p:nvSpPr>
          <p:cNvPr id="5" name="TextBox 4"/>
          <p:cNvSpPr txBox="1"/>
          <p:nvPr/>
        </p:nvSpPr>
        <p:spPr>
          <a:xfrm>
            <a:off x="528151" y="4407867"/>
            <a:ext cx="8014456" cy="1754327"/>
          </a:xfrm>
          <a:prstGeom prst="rect">
            <a:avLst/>
          </a:prstGeom>
          <a:noFill/>
        </p:spPr>
        <p:txBody>
          <a:bodyPr wrap="square" rtlCol="0">
            <a:spAutoFit/>
          </a:bodyPr>
          <a:lstStyle/>
          <a:p>
            <a:pPr marL="342900" indent="-342900">
              <a:buFont typeface="Arial"/>
              <a:buChar char="•"/>
            </a:pPr>
            <a:r>
              <a:rPr lang="en-US" sz="1800" dirty="0" smtClean="0">
                <a:latin typeface="Courier New"/>
                <a:cs typeface="Courier New"/>
              </a:rPr>
              <a:t>*.</a:t>
            </a:r>
            <a:r>
              <a:rPr lang="en-US" sz="1800" dirty="0" err="1" smtClean="0">
                <a:latin typeface="Courier New"/>
                <a:cs typeface="Courier New"/>
              </a:rPr>
              <a:t>tfin</a:t>
            </a:r>
            <a:r>
              <a:rPr lang="en-US" sz="1800" dirty="0" smtClean="0"/>
              <a:t> files are keeping track of progress of the tasks</a:t>
            </a:r>
          </a:p>
          <a:p>
            <a:pPr marL="342900" indent="-342900">
              <a:buFont typeface="Arial"/>
              <a:buChar char="•"/>
            </a:pPr>
            <a:endParaRPr lang="en-US" sz="1800" dirty="0"/>
          </a:p>
          <a:p>
            <a:pPr marL="342900" indent="-342900">
              <a:buFont typeface="Arial"/>
              <a:buChar char="•"/>
            </a:pPr>
            <a:r>
              <a:rPr lang="en-US" sz="1800" dirty="0" smtClean="0">
                <a:latin typeface="Courier New"/>
                <a:cs typeface="Courier New"/>
              </a:rPr>
              <a:t>done.*.</a:t>
            </a:r>
            <a:r>
              <a:rPr lang="en-US" sz="1800" dirty="0" err="1" smtClean="0">
                <a:latin typeface="Courier New"/>
                <a:cs typeface="Courier New"/>
              </a:rPr>
              <a:t>tfin</a:t>
            </a:r>
            <a:r>
              <a:rPr lang="en-US" sz="1800" dirty="0" smtClean="0"/>
              <a:t> will appear when the entire </a:t>
            </a:r>
            <a:r>
              <a:rPr lang="en-US" sz="1800" dirty="0" err="1" smtClean="0"/>
              <a:t>tasklist</a:t>
            </a:r>
            <a:r>
              <a:rPr lang="en-US" sz="1800" dirty="0" smtClean="0"/>
              <a:t> is complete</a:t>
            </a:r>
          </a:p>
          <a:p>
            <a:pPr marL="342900" indent="-342900">
              <a:buFont typeface="Arial"/>
              <a:buChar char="•"/>
            </a:pPr>
            <a:endParaRPr lang="en-US" sz="1800" dirty="0"/>
          </a:p>
          <a:p>
            <a:pPr marL="342900" indent="-342900">
              <a:buFont typeface="Arial"/>
              <a:buChar char="•"/>
            </a:pPr>
            <a:r>
              <a:rPr lang="en-US" sz="1800" dirty="0" smtClean="0"/>
              <a:t>If you need to restart your job, if progress files are present, </a:t>
            </a:r>
            <a:r>
              <a:rPr lang="en-US" sz="1800" dirty="0" err="1" smtClean="0"/>
              <a:t>taskfarmer</a:t>
            </a:r>
            <a:r>
              <a:rPr lang="en-US" sz="1800" dirty="0" smtClean="0"/>
              <a:t> will pick up wherever you left off. </a:t>
            </a:r>
            <a:endParaRPr lang="en-US" sz="1800" dirty="0" smtClean="0"/>
          </a:p>
        </p:txBody>
      </p:sp>
      <p:sp>
        <p:nvSpPr>
          <p:cNvPr id="6" name="TextBox 5"/>
          <p:cNvSpPr txBox="1"/>
          <p:nvPr/>
        </p:nvSpPr>
        <p:spPr>
          <a:xfrm>
            <a:off x="438488" y="1300166"/>
            <a:ext cx="4649981" cy="461665"/>
          </a:xfrm>
          <a:prstGeom prst="rect">
            <a:avLst/>
          </a:prstGeom>
          <a:noFill/>
        </p:spPr>
        <p:txBody>
          <a:bodyPr wrap="none" rtlCol="0">
            <a:spAutoFit/>
          </a:bodyPr>
          <a:lstStyle/>
          <a:p>
            <a:r>
              <a:rPr lang="en-US" dirty="0" smtClean="0"/>
              <a:t>When complete, you should see:</a:t>
            </a:r>
            <a:endParaRPr lang="en-US" dirty="0" smtClean="0"/>
          </a:p>
        </p:txBody>
      </p:sp>
    </p:spTree>
    <p:extLst>
      <p:ext uri="{BB962C8B-B14F-4D97-AF65-F5344CB8AC3E}">
        <p14:creationId xmlns:p14="http://schemas.microsoft.com/office/powerpoint/2010/main" val="1330404554"/>
      </p:ext>
    </p:extLst>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Words of warning</a:t>
            </a:r>
            <a:endParaRPr lang="en-US" dirty="0"/>
          </a:p>
        </p:txBody>
      </p:sp>
      <p:sp>
        <p:nvSpPr>
          <p:cNvPr id="3" name="Content Placeholder 2"/>
          <p:cNvSpPr>
            <a:spLocks noGrp="1"/>
          </p:cNvSpPr>
          <p:nvPr>
            <p:ph idx="1"/>
          </p:nvPr>
        </p:nvSpPr>
        <p:spPr/>
        <p:txBody>
          <a:bodyPr/>
          <a:lstStyle/>
          <a:p>
            <a:r>
              <a:rPr lang="en-US" dirty="0" smtClean="0"/>
              <a:t>As with a task array, BE CAREFUL with your I/O</a:t>
            </a:r>
          </a:p>
          <a:p>
            <a:pPr lvl="1"/>
            <a:r>
              <a:rPr lang="en-US" dirty="0" smtClean="0"/>
              <a:t>Don’t write output for each task to the same file</a:t>
            </a:r>
          </a:p>
          <a:p>
            <a:pPr lvl="1"/>
            <a:r>
              <a:rPr lang="en-US" dirty="0" smtClean="0"/>
              <a:t>Please don’t use $HOME</a:t>
            </a:r>
          </a:p>
          <a:p>
            <a:pPr lvl="1"/>
            <a:r>
              <a:rPr lang="en-US" dirty="0" smtClean="0"/>
              <a:t>Especially if you have a large number of tasks, or heavy reads/writes</a:t>
            </a:r>
          </a:p>
          <a:p>
            <a:pPr lvl="1"/>
            <a:r>
              <a:rPr lang="en-US" dirty="0" smtClean="0"/>
              <a:t>Definitely don’t write to files another task needs to read</a:t>
            </a:r>
          </a:p>
          <a:p>
            <a:pPr lvl="2"/>
            <a:r>
              <a:rPr lang="en-US" dirty="0" smtClean="0"/>
              <a:t>Tasks will be farmed in the order of the task list, but a task might stall or may not complete</a:t>
            </a:r>
          </a:p>
          <a:p>
            <a:pPr lvl="2"/>
            <a:r>
              <a:rPr lang="en-US" dirty="0" smtClean="0"/>
              <a:t>In this case, serialize more than one task list</a:t>
            </a:r>
          </a:p>
          <a:p>
            <a:pPr lvl="1"/>
            <a:r>
              <a:rPr lang="en-US" dirty="0" smtClean="0"/>
              <a:t>Just like with a large task array, it will be possible to break the filesystem with a poorly designed </a:t>
            </a:r>
            <a:r>
              <a:rPr lang="en-US" dirty="0" err="1" smtClean="0"/>
              <a:t>taskfarm</a:t>
            </a:r>
            <a:r>
              <a:rPr lang="en-US" dirty="0" smtClean="0"/>
              <a:t>.</a:t>
            </a:r>
            <a:endParaRPr lang="en-US" dirty="0"/>
          </a:p>
        </p:txBody>
      </p:sp>
      <p:sp>
        <p:nvSpPr>
          <p:cNvPr id="4" name="Slide Number Placeholder 3"/>
          <p:cNvSpPr>
            <a:spLocks noGrp="1"/>
          </p:cNvSpPr>
          <p:nvPr>
            <p:ph type="sldNum" sz="quarter" idx="4"/>
          </p:nvPr>
        </p:nvSpPr>
        <p:spPr/>
        <p:txBody>
          <a:bodyPr/>
          <a:lstStyle/>
          <a:p>
            <a:pPr>
              <a:defRPr/>
            </a:pPr>
            <a:fld id="{001E815D-975C-0B45-BD41-0E6E83CC7F22}" type="slidenum">
              <a:rPr lang="en-US" smtClean="0"/>
              <a:pPr>
                <a:defRPr/>
              </a:pPr>
              <a:t>12</a:t>
            </a:fld>
            <a:endParaRPr lang="en-US"/>
          </a:p>
        </p:txBody>
      </p:sp>
    </p:spTree>
    <p:extLst>
      <p:ext uri="{BB962C8B-B14F-4D97-AF65-F5344CB8AC3E}">
        <p14:creationId xmlns:p14="http://schemas.microsoft.com/office/powerpoint/2010/main" val="1301806400"/>
      </p:ext>
    </p:extLst>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DON’T USE TASKFARMER FOR BLAST</a:t>
            </a:r>
            <a:endParaRPr lang="en-US" dirty="0"/>
          </a:p>
        </p:txBody>
      </p:sp>
      <p:sp>
        <p:nvSpPr>
          <p:cNvPr id="3" name="Content Placeholder 2"/>
          <p:cNvSpPr>
            <a:spLocks noGrp="1"/>
          </p:cNvSpPr>
          <p:nvPr>
            <p:ph idx="1"/>
          </p:nvPr>
        </p:nvSpPr>
        <p:spPr/>
        <p:txBody>
          <a:bodyPr/>
          <a:lstStyle/>
          <a:p>
            <a:r>
              <a:rPr lang="en-US" dirty="0" smtClean="0"/>
              <a:t>Modern Blast+ does not have to be run serially. </a:t>
            </a:r>
          </a:p>
          <a:p>
            <a:pPr lvl="1"/>
            <a:r>
              <a:rPr lang="en-US" dirty="0" smtClean="0"/>
              <a:t>There is no need to blast a single input sequence at a time</a:t>
            </a:r>
          </a:p>
          <a:p>
            <a:pPr lvl="2"/>
            <a:r>
              <a:rPr lang="en-US" dirty="0" smtClean="0"/>
              <a:t>Use a multi-</a:t>
            </a:r>
            <a:r>
              <a:rPr lang="en-US" dirty="0" err="1" smtClean="0"/>
              <a:t>fasta</a:t>
            </a:r>
            <a:r>
              <a:rPr lang="en-US" dirty="0" smtClean="0"/>
              <a:t> file input file, then parse the output</a:t>
            </a:r>
          </a:p>
          <a:p>
            <a:pPr lvl="2"/>
            <a:r>
              <a:rPr lang="en-US" dirty="0" smtClean="0"/>
              <a:t>Use a “-</a:t>
            </a:r>
            <a:r>
              <a:rPr lang="en-US" dirty="0" err="1" smtClean="0"/>
              <a:t>num_threads</a:t>
            </a:r>
            <a:r>
              <a:rPr lang="en-US" dirty="0" smtClean="0"/>
              <a:t>” value</a:t>
            </a:r>
          </a:p>
          <a:p>
            <a:pPr lvl="2"/>
            <a:r>
              <a:rPr lang="en-US" dirty="0" smtClean="0"/>
              <a:t>Blast stats are more meaningful with a large database</a:t>
            </a:r>
          </a:p>
          <a:p>
            <a:pPr lvl="3"/>
            <a:r>
              <a:rPr lang="en-US" dirty="0" smtClean="0"/>
              <a:t>Avoid using species-specific blast databases. </a:t>
            </a:r>
          </a:p>
          <a:p>
            <a:pPr lvl="1"/>
            <a:endParaRPr lang="en-US" dirty="0" smtClean="0"/>
          </a:p>
          <a:p>
            <a:r>
              <a:rPr lang="en-US" dirty="0" smtClean="0"/>
              <a:t>The same advice applies to </a:t>
            </a:r>
            <a:r>
              <a:rPr lang="en-US" dirty="0" err="1" smtClean="0"/>
              <a:t>hmmsearch</a:t>
            </a:r>
            <a:endParaRPr lang="en-US" dirty="0" smtClean="0"/>
          </a:p>
          <a:p>
            <a:pPr lvl="1"/>
            <a:r>
              <a:rPr lang="en-US" dirty="0" err="1" smtClean="0"/>
              <a:t>hmmsearch</a:t>
            </a:r>
            <a:r>
              <a:rPr lang="en-US" dirty="0" smtClean="0"/>
              <a:t> can take 200k inputs at a time</a:t>
            </a:r>
          </a:p>
          <a:p>
            <a:pPr lvl="1"/>
            <a:r>
              <a:rPr lang="en-US" dirty="0" smtClean="0"/>
              <a:t>Try NERSC’s </a:t>
            </a:r>
            <a:r>
              <a:rPr lang="en-US" dirty="0" err="1" smtClean="0"/>
              <a:t>hmmer</a:t>
            </a:r>
            <a:r>
              <a:rPr lang="en-US" dirty="0" smtClean="0"/>
              <a:t>/3.1b2-opt module</a:t>
            </a:r>
          </a:p>
          <a:p>
            <a:pPr lvl="1"/>
            <a:r>
              <a:rPr lang="en-US" dirty="0" smtClean="0"/>
              <a:t>Optimized threading and much faster with large datasets</a:t>
            </a:r>
          </a:p>
        </p:txBody>
      </p:sp>
      <p:sp>
        <p:nvSpPr>
          <p:cNvPr id="4" name="Slide Number Placeholder 3"/>
          <p:cNvSpPr>
            <a:spLocks noGrp="1"/>
          </p:cNvSpPr>
          <p:nvPr>
            <p:ph type="sldNum" sz="quarter" idx="4"/>
          </p:nvPr>
        </p:nvSpPr>
        <p:spPr/>
        <p:txBody>
          <a:bodyPr/>
          <a:lstStyle/>
          <a:p>
            <a:pPr>
              <a:defRPr/>
            </a:pPr>
            <a:fld id="{001E815D-975C-0B45-BD41-0E6E83CC7F22}" type="slidenum">
              <a:rPr lang="en-US" smtClean="0"/>
              <a:pPr>
                <a:defRPr/>
              </a:pPr>
              <a:t>13</a:t>
            </a:fld>
            <a:endParaRPr lang="en-US"/>
          </a:p>
        </p:txBody>
      </p:sp>
    </p:spTree>
    <p:extLst>
      <p:ext uri="{BB962C8B-B14F-4D97-AF65-F5344CB8AC3E}">
        <p14:creationId xmlns:p14="http://schemas.microsoft.com/office/powerpoint/2010/main" val="4140954332"/>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3">
                                            <p:txEl>
                                              <p:pRg st="7" end="7"/>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3">
                                            <p:txEl>
                                              <p:pRg st="8" end="8"/>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3">
                                            <p:txEl>
                                              <p:pRg st="9" end="9"/>
                                            </p:tx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Exercise 2</a:t>
            </a:r>
            <a:endParaRPr lang="en-US" dirty="0"/>
          </a:p>
        </p:txBody>
      </p:sp>
      <p:sp>
        <p:nvSpPr>
          <p:cNvPr id="3" name="Content Placeholder 2"/>
          <p:cNvSpPr>
            <a:spLocks noGrp="1"/>
          </p:cNvSpPr>
          <p:nvPr>
            <p:ph idx="1"/>
          </p:nvPr>
        </p:nvSpPr>
        <p:spPr/>
        <p:txBody>
          <a:bodyPr/>
          <a:lstStyle/>
          <a:p>
            <a:r>
              <a:rPr lang="en-US" dirty="0" smtClean="0"/>
              <a:t>Problem: We have a bunch of genomes we want to run gene prediction on</a:t>
            </a:r>
          </a:p>
          <a:p>
            <a:pPr lvl="1"/>
            <a:r>
              <a:rPr lang="en-US" dirty="0" smtClean="0"/>
              <a:t>We want to use GLIMMER, which is single-threaded</a:t>
            </a:r>
          </a:p>
          <a:p>
            <a:pPr lvl="1"/>
            <a:r>
              <a:rPr lang="en-US" dirty="0" smtClean="0"/>
              <a:t>Let’s assume this doesn’t take seconds, so parallelizing would actually be useful.</a:t>
            </a:r>
          </a:p>
          <a:p>
            <a:endParaRPr lang="en-US" dirty="0"/>
          </a:p>
          <a:p>
            <a:r>
              <a:rPr lang="en-US" dirty="0" smtClean="0"/>
              <a:t>Write a Cori submission script that will:</a:t>
            </a:r>
          </a:p>
          <a:p>
            <a:pPr lvl="1"/>
            <a:r>
              <a:rPr lang="en-US" dirty="0" smtClean="0"/>
              <a:t>run glimmer3 against the 10 provided Streptococcus genomes</a:t>
            </a:r>
          </a:p>
          <a:p>
            <a:pPr marL="0" indent="0">
              <a:buNone/>
            </a:pPr>
            <a:endParaRPr lang="en-US" dirty="0"/>
          </a:p>
        </p:txBody>
      </p:sp>
      <p:sp>
        <p:nvSpPr>
          <p:cNvPr id="4" name="Slide Number Placeholder 3"/>
          <p:cNvSpPr>
            <a:spLocks noGrp="1"/>
          </p:cNvSpPr>
          <p:nvPr>
            <p:ph type="sldNum" sz="quarter" idx="4"/>
          </p:nvPr>
        </p:nvSpPr>
        <p:spPr/>
        <p:txBody>
          <a:bodyPr/>
          <a:lstStyle/>
          <a:p>
            <a:pPr>
              <a:defRPr/>
            </a:pPr>
            <a:fld id="{001E815D-975C-0B45-BD41-0E6E83CC7F22}" type="slidenum">
              <a:rPr lang="en-US" smtClean="0"/>
              <a:pPr>
                <a:defRPr/>
              </a:pPr>
              <a:t>14</a:t>
            </a:fld>
            <a:endParaRPr lang="en-US"/>
          </a:p>
        </p:txBody>
      </p:sp>
    </p:spTree>
    <p:extLst>
      <p:ext uri="{BB962C8B-B14F-4D97-AF65-F5344CB8AC3E}">
        <p14:creationId xmlns:p14="http://schemas.microsoft.com/office/powerpoint/2010/main" val="8077234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Tree>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Task arrays</a:t>
            </a:r>
            <a:endParaRPr lang="en-US" dirty="0"/>
          </a:p>
        </p:txBody>
      </p:sp>
      <p:sp>
        <p:nvSpPr>
          <p:cNvPr id="3" name="Content Placeholder 2"/>
          <p:cNvSpPr>
            <a:spLocks noGrp="1"/>
          </p:cNvSpPr>
          <p:nvPr>
            <p:ph idx="1"/>
          </p:nvPr>
        </p:nvSpPr>
        <p:spPr/>
        <p:txBody>
          <a:bodyPr>
            <a:normAutofit fontScale="92500" lnSpcReduction="10000"/>
          </a:bodyPr>
          <a:lstStyle/>
          <a:p>
            <a:r>
              <a:rPr lang="en-US" dirty="0" smtClean="0"/>
              <a:t>Task array = a scheduled job with multiple independent steps (or tasks)</a:t>
            </a:r>
          </a:p>
          <a:p>
            <a:r>
              <a:rPr lang="en-US" dirty="0" smtClean="0"/>
              <a:t>Why use a task array?</a:t>
            </a:r>
          </a:p>
          <a:p>
            <a:pPr lvl="1"/>
            <a:r>
              <a:rPr lang="en-US" dirty="0" smtClean="0"/>
              <a:t>Often, especially in bioinformatics, you need to do repetitive analysis on many inputs</a:t>
            </a:r>
          </a:p>
          <a:p>
            <a:pPr lvl="1"/>
            <a:r>
              <a:rPr lang="en-US" dirty="0" smtClean="0"/>
              <a:t>Task arrays let you submit a single job to effectively parallelize many independent tasks.</a:t>
            </a:r>
          </a:p>
          <a:p>
            <a:pPr lvl="1"/>
            <a:endParaRPr lang="en-US" dirty="0"/>
          </a:p>
          <a:p>
            <a:r>
              <a:rPr lang="en-US" dirty="0" smtClean="0"/>
              <a:t>UGE: “</a:t>
            </a:r>
            <a:r>
              <a:rPr lang="en-US" dirty="0" err="1" smtClean="0"/>
              <a:t>qsub</a:t>
            </a:r>
            <a:r>
              <a:rPr lang="en-US" dirty="0" smtClean="0"/>
              <a:t> -t 1-100” for a 100-task array </a:t>
            </a:r>
          </a:p>
          <a:p>
            <a:pPr lvl="1"/>
            <a:r>
              <a:rPr lang="en-US" dirty="0" smtClean="0"/>
              <a:t>$SGE_TASK_ID is array variable</a:t>
            </a:r>
          </a:p>
          <a:p>
            <a:r>
              <a:rPr lang="en-US" dirty="0" smtClean="0"/>
              <a:t>SLURM: “</a:t>
            </a:r>
            <a:r>
              <a:rPr lang="en-US" dirty="0" err="1" smtClean="0"/>
              <a:t>sbatch</a:t>
            </a:r>
            <a:r>
              <a:rPr lang="en-US" dirty="0" smtClean="0"/>
              <a:t> --array=1-100” </a:t>
            </a:r>
          </a:p>
          <a:p>
            <a:pPr lvl="1"/>
            <a:r>
              <a:rPr lang="en-US" dirty="0" smtClean="0"/>
              <a:t>$SLURM_ARRAY_TASK_ID</a:t>
            </a:r>
          </a:p>
        </p:txBody>
      </p:sp>
      <p:sp>
        <p:nvSpPr>
          <p:cNvPr id="4" name="Slide Number Placeholder 3"/>
          <p:cNvSpPr>
            <a:spLocks noGrp="1"/>
          </p:cNvSpPr>
          <p:nvPr>
            <p:ph type="sldNum" sz="quarter" idx="4"/>
          </p:nvPr>
        </p:nvSpPr>
        <p:spPr/>
        <p:txBody>
          <a:bodyPr/>
          <a:lstStyle/>
          <a:p>
            <a:pPr>
              <a:defRPr/>
            </a:pPr>
            <a:fld id="{001E815D-975C-0B45-BD41-0E6E83CC7F22}" type="slidenum">
              <a:rPr lang="en-US" smtClean="0"/>
              <a:pPr>
                <a:defRPr/>
              </a:pPr>
              <a:t>2</a:t>
            </a:fld>
            <a:endParaRPr lang="en-US"/>
          </a:p>
        </p:txBody>
      </p:sp>
    </p:spTree>
    <p:extLst>
      <p:ext uri="{BB962C8B-B14F-4D97-AF65-F5344CB8AC3E}">
        <p14:creationId xmlns:p14="http://schemas.microsoft.com/office/powerpoint/2010/main" val="2236970155"/>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3">
                                            <p:txEl>
                                              <p:pRg st="7" end="7"/>
                                            </p:tx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What’s wrong with </a:t>
            </a:r>
            <a:r>
              <a:rPr lang="en-US" dirty="0"/>
              <a:t>t</a:t>
            </a:r>
            <a:r>
              <a:rPr lang="en-US" dirty="0" smtClean="0"/>
              <a:t>ask </a:t>
            </a:r>
            <a:r>
              <a:rPr lang="en-US" dirty="0"/>
              <a:t>a</a:t>
            </a:r>
            <a:r>
              <a:rPr lang="en-US" dirty="0" smtClean="0"/>
              <a:t>rrays?</a:t>
            </a:r>
            <a:endParaRPr lang="en-US" dirty="0"/>
          </a:p>
        </p:txBody>
      </p:sp>
      <p:sp>
        <p:nvSpPr>
          <p:cNvPr id="3" name="Content Placeholder 2"/>
          <p:cNvSpPr>
            <a:spLocks noGrp="1"/>
          </p:cNvSpPr>
          <p:nvPr>
            <p:ph idx="1"/>
          </p:nvPr>
        </p:nvSpPr>
        <p:spPr>
          <a:xfrm>
            <a:off x="211677" y="1207806"/>
            <a:ext cx="8805323" cy="5156200"/>
          </a:xfrm>
        </p:spPr>
        <p:txBody>
          <a:bodyPr>
            <a:normAutofit fontScale="85000" lnSpcReduction="20000"/>
          </a:bodyPr>
          <a:lstStyle/>
          <a:p>
            <a:r>
              <a:rPr lang="en-US" dirty="0" smtClean="0"/>
              <a:t>Nothing, if used correctly! </a:t>
            </a:r>
          </a:p>
          <a:p>
            <a:pPr lvl="1"/>
            <a:r>
              <a:rPr lang="en-US" dirty="0" smtClean="0"/>
              <a:t>LOTS of task arrays go through Genepool daily</a:t>
            </a:r>
            <a:endParaRPr lang="en-US" dirty="0"/>
          </a:p>
          <a:p>
            <a:r>
              <a:rPr lang="en-US" dirty="0" smtClean="0"/>
              <a:t>How to use Task arrays incorrectly on Genepool:</a:t>
            </a:r>
          </a:p>
          <a:p>
            <a:pPr lvl="1"/>
            <a:r>
              <a:rPr lang="en-US" dirty="0" smtClean="0"/>
              <a:t>Create a very large array (&gt;1000s) of very short (&lt;30s) single-slot tasks</a:t>
            </a:r>
          </a:p>
          <a:p>
            <a:pPr lvl="1"/>
            <a:r>
              <a:rPr lang="en-US" dirty="0" smtClean="0"/>
              <a:t>Bonus points: Read and write to the same directory or file with all tasks</a:t>
            </a:r>
          </a:p>
          <a:p>
            <a:r>
              <a:rPr lang="en-US" dirty="0" smtClean="0"/>
              <a:t>Why?</a:t>
            </a:r>
            <a:endParaRPr lang="en-US" dirty="0"/>
          </a:p>
          <a:p>
            <a:pPr lvl="1"/>
            <a:r>
              <a:rPr lang="en-US" dirty="0" smtClean="0"/>
              <a:t>Schedulers schedule jobs on a fixed cycle (30s in UGE)</a:t>
            </a:r>
          </a:p>
          <a:p>
            <a:pPr lvl="1"/>
            <a:r>
              <a:rPr lang="en-US" dirty="0" smtClean="0"/>
              <a:t>In UGE, a task array is considered a single job</a:t>
            </a:r>
          </a:p>
          <a:p>
            <a:pPr lvl="2"/>
            <a:r>
              <a:rPr lang="en-US" dirty="0"/>
              <a:t>E</a:t>
            </a:r>
            <a:r>
              <a:rPr lang="en-US" dirty="0" smtClean="0"/>
              <a:t>ach task in the job has the exact same priority</a:t>
            </a:r>
          </a:p>
          <a:p>
            <a:pPr lvl="2"/>
            <a:r>
              <a:rPr lang="en-US" dirty="0" smtClean="0"/>
              <a:t>Once a job starts to run, all the tasks will run through the system</a:t>
            </a:r>
          </a:p>
          <a:p>
            <a:pPr lvl="1"/>
            <a:r>
              <a:rPr lang="en-US" dirty="0" smtClean="0"/>
              <a:t>In UGE, scheduler needs to look at top priority jobs and determine if/how to schedule them. Has &lt;30s to do this. </a:t>
            </a:r>
          </a:p>
          <a:p>
            <a:pPr lvl="2"/>
            <a:r>
              <a:rPr lang="en-US" dirty="0" smtClean="0"/>
              <a:t>For a high-priority array, ALL tasks in job need to get examined. </a:t>
            </a:r>
          </a:p>
          <a:p>
            <a:pPr lvl="2"/>
            <a:r>
              <a:rPr lang="en-US" dirty="0" smtClean="0"/>
              <a:t>So, not all tasks even get scheduled, and large chunks of the system go idle. </a:t>
            </a:r>
          </a:p>
          <a:p>
            <a:pPr lvl="2"/>
            <a:r>
              <a:rPr lang="en-US" dirty="0" smtClean="0"/>
              <a:t>Fast tasks can easily finish before next scheduler cycle. </a:t>
            </a:r>
          </a:p>
          <a:p>
            <a:pPr lvl="2"/>
            <a:r>
              <a:rPr lang="en-US" dirty="0" smtClean="0"/>
              <a:t>More free nodes = more jobs to look through. Problem spirals.</a:t>
            </a:r>
          </a:p>
          <a:p>
            <a:pPr lvl="2"/>
            <a:r>
              <a:rPr lang="en-US" dirty="0" smtClean="0"/>
              <a:t>Other people’s jobs don’t get through because this job ends up with priority.</a:t>
            </a:r>
            <a:endParaRPr lang="en-US" dirty="0"/>
          </a:p>
        </p:txBody>
      </p:sp>
      <p:sp>
        <p:nvSpPr>
          <p:cNvPr id="4" name="Slide Number Placeholder 3"/>
          <p:cNvSpPr>
            <a:spLocks noGrp="1"/>
          </p:cNvSpPr>
          <p:nvPr>
            <p:ph type="sldNum" sz="quarter" idx="4"/>
          </p:nvPr>
        </p:nvSpPr>
        <p:spPr/>
        <p:txBody>
          <a:bodyPr/>
          <a:lstStyle/>
          <a:p>
            <a:pPr>
              <a:defRPr/>
            </a:pPr>
            <a:fld id="{001E815D-975C-0B45-BD41-0E6E83CC7F22}" type="slidenum">
              <a:rPr lang="en-US" smtClean="0"/>
              <a:pPr>
                <a:defRPr/>
              </a:pPr>
              <a:t>3</a:t>
            </a:fld>
            <a:endParaRPr lang="en-US"/>
          </a:p>
        </p:txBody>
      </p:sp>
    </p:spTree>
    <p:extLst>
      <p:ext uri="{BB962C8B-B14F-4D97-AF65-F5344CB8AC3E}">
        <p14:creationId xmlns:p14="http://schemas.microsoft.com/office/powerpoint/2010/main" val="1505413639"/>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3">
                                            <p:txEl>
                                              <p:pRg st="7" end="7"/>
                                            </p:tx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3">
                                            <p:txEl>
                                              <p:pRg st="8" end="8"/>
                                            </p:txEl>
                                          </p:spTgt>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3">
                                            <p:txEl>
                                              <p:pRg st="9" end="9"/>
                                            </p:txEl>
                                          </p:spTgt>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3">
                                            <p:txEl>
                                              <p:pRg st="10" end="10"/>
                                            </p:txEl>
                                          </p:spTgt>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3">
                                            <p:txEl>
                                              <p:pRg st="11" end="11"/>
                                            </p:txEl>
                                          </p:spTgt>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3">
                                            <p:txEl>
                                              <p:pRg st="12" end="12"/>
                                            </p:txEl>
                                          </p:spTgt>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3">
                                            <p:txEl>
                                              <p:pRg st="13" end="13"/>
                                            </p:txEl>
                                          </p:spTgt>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3">
                                            <p:txEl>
                                              <p:pRg st="14" end="14"/>
                                            </p:txEl>
                                          </p:spTgt>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3">
                                            <p:txEl>
                                              <p:pRg st="15" end="1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Task Arrays on Cori</a:t>
            </a:r>
            <a:endParaRPr lang="en-US" dirty="0"/>
          </a:p>
        </p:txBody>
      </p:sp>
      <p:sp>
        <p:nvSpPr>
          <p:cNvPr id="3" name="Content Placeholder 2"/>
          <p:cNvSpPr>
            <a:spLocks noGrp="1"/>
          </p:cNvSpPr>
          <p:nvPr>
            <p:ph idx="1"/>
          </p:nvPr>
        </p:nvSpPr>
        <p:spPr/>
        <p:txBody>
          <a:bodyPr>
            <a:normAutofit lnSpcReduction="10000"/>
          </a:bodyPr>
          <a:lstStyle/>
          <a:p>
            <a:r>
              <a:rPr lang="en-US" dirty="0" smtClean="0"/>
              <a:t>SLURM allows task arrays</a:t>
            </a:r>
          </a:p>
          <a:p>
            <a:pPr lvl="1"/>
            <a:r>
              <a:rPr lang="en-US" dirty="0" smtClean="0"/>
              <a:t>And is more resilient in terms of scheduler overhead</a:t>
            </a:r>
          </a:p>
          <a:p>
            <a:r>
              <a:rPr lang="en-US" dirty="0"/>
              <a:t>B</a:t>
            </a:r>
            <a:r>
              <a:rPr lang="en-US" dirty="0" smtClean="0"/>
              <a:t>ut Cori has:</a:t>
            </a:r>
          </a:p>
          <a:p>
            <a:pPr lvl="1"/>
            <a:r>
              <a:rPr lang="en-US" dirty="0" smtClean="0"/>
              <a:t>job submission limits</a:t>
            </a:r>
          </a:p>
          <a:p>
            <a:pPr lvl="1"/>
            <a:r>
              <a:rPr lang="en-US" dirty="0" smtClean="0"/>
              <a:t>running job limits</a:t>
            </a:r>
          </a:p>
          <a:p>
            <a:pPr lvl="1"/>
            <a:r>
              <a:rPr lang="en-US" dirty="0" smtClean="0"/>
              <a:t>Wall time limit is much lower on Cori than max on Genepool, so serializing is also problematic</a:t>
            </a:r>
          </a:p>
          <a:p>
            <a:endParaRPr lang="en-US" dirty="0"/>
          </a:p>
          <a:p>
            <a:r>
              <a:rPr lang="en-US" dirty="0" smtClean="0"/>
              <a:t>So, moving some task array workloads to Cori will be a problem</a:t>
            </a:r>
          </a:p>
          <a:p>
            <a:pPr lvl="1"/>
            <a:r>
              <a:rPr lang="en-US" dirty="0" smtClean="0"/>
              <a:t>Unless people start using workflow managers!</a:t>
            </a:r>
            <a:endParaRPr lang="en-US" dirty="0"/>
          </a:p>
        </p:txBody>
      </p:sp>
      <p:sp>
        <p:nvSpPr>
          <p:cNvPr id="4" name="Slide Number Placeholder 3"/>
          <p:cNvSpPr>
            <a:spLocks noGrp="1"/>
          </p:cNvSpPr>
          <p:nvPr>
            <p:ph type="sldNum" sz="quarter" idx="4"/>
          </p:nvPr>
        </p:nvSpPr>
        <p:spPr/>
        <p:txBody>
          <a:bodyPr/>
          <a:lstStyle/>
          <a:p>
            <a:pPr>
              <a:defRPr/>
            </a:pPr>
            <a:fld id="{001E815D-975C-0B45-BD41-0E6E83CC7F22}" type="slidenum">
              <a:rPr lang="en-US" smtClean="0"/>
              <a:pPr>
                <a:defRPr/>
              </a:pPr>
              <a:t>4</a:t>
            </a:fld>
            <a:endParaRPr lang="en-US"/>
          </a:p>
        </p:txBody>
      </p:sp>
    </p:spTree>
    <p:extLst>
      <p:ext uri="{BB962C8B-B14F-4D97-AF65-F5344CB8AC3E}">
        <p14:creationId xmlns:p14="http://schemas.microsoft.com/office/powerpoint/2010/main" val="4083178156"/>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7" end="7"/>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is </a:t>
            </a:r>
            <a:r>
              <a:rPr lang="en-US" dirty="0" err="1" smtClean="0"/>
              <a:t>TaskFarmer</a:t>
            </a:r>
            <a:r>
              <a:rPr lang="en-US" dirty="0" smtClean="0"/>
              <a:t>?</a:t>
            </a:r>
            <a:endParaRPr lang="en-US" dirty="0"/>
          </a:p>
        </p:txBody>
      </p:sp>
      <p:sp>
        <p:nvSpPr>
          <p:cNvPr id="3" name="Content Placeholder 2"/>
          <p:cNvSpPr>
            <a:spLocks noGrp="1"/>
          </p:cNvSpPr>
          <p:nvPr>
            <p:ph idx="1"/>
          </p:nvPr>
        </p:nvSpPr>
        <p:spPr/>
        <p:txBody>
          <a:bodyPr>
            <a:normAutofit/>
          </a:bodyPr>
          <a:lstStyle/>
          <a:p>
            <a:r>
              <a:rPr lang="en-US" dirty="0" smtClean="0"/>
              <a:t>A NERSC-written simple workflow manager</a:t>
            </a:r>
          </a:p>
          <a:p>
            <a:r>
              <a:rPr lang="en-US" dirty="0"/>
              <a:t>Available on </a:t>
            </a:r>
            <a:r>
              <a:rPr lang="en-US" dirty="0" smtClean="0"/>
              <a:t>Genepool, Edison, and </a:t>
            </a:r>
            <a:r>
              <a:rPr lang="en-US" dirty="0"/>
              <a:t>Cori</a:t>
            </a:r>
          </a:p>
          <a:p>
            <a:r>
              <a:rPr lang="en-US" dirty="0" smtClean="0"/>
              <a:t>Can be a solution for large/short task arrays and won’t break the scheduler</a:t>
            </a:r>
          </a:p>
          <a:p>
            <a:pPr lvl="1"/>
            <a:r>
              <a:rPr lang="en-US" dirty="0"/>
              <a:t>Uses MPI, so avoids scheduler overhead </a:t>
            </a:r>
            <a:r>
              <a:rPr lang="en-US" dirty="0" smtClean="0"/>
              <a:t>issues</a:t>
            </a:r>
          </a:p>
          <a:p>
            <a:r>
              <a:rPr lang="en-US" dirty="0" smtClean="0"/>
              <a:t>Tasks can be single- or multi-core</a:t>
            </a:r>
          </a:p>
          <a:p>
            <a:r>
              <a:rPr lang="en-US" dirty="0" smtClean="0"/>
              <a:t>Allows resuming </a:t>
            </a:r>
          </a:p>
          <a:p>
            <a:pPr lvl="1"/>
            <a:r>
              <a:rPr lang="en-US" dirty="0" smtClean="0"/>
              <a:t>system failures</a:t>
            </a:r>
          </a:p>
          <a:p>
            <a:pPr lvl="1"/>
            <a:r>
              <a:rPr lang="en-US" dirty="0" smtClean="0"/>
              <a:t>or if you exceed your wall-time limit</a:t>
            </a:r>
            <a:endParaRPr lang="en-US" dirty="0"/>
          </a:p>
        </p:txBody>
      </p:sp>
      <p:sp>
        <p:nvSpPr>
          <p:cNvPr id="4" name="Slide Number Placeholder 3"/>
          <p:cNvSpPr>
            <a:spLocks noGrp="1"/>
          </p:cNvSpPr>
          <p:nvPr>
            <p:ph type="sldNum" sz="quarter" idx="4"/>
          </p:nvPr>
        </p:nvSpPr>
        <p:spPr/>
        <p:txBody>
          <a:bodyPr/>
          <a:lstStyle/>
          <a:p>
            <a:pPr>
              <a:defRPr/>
            </a:pPr>
            <a:fld id="{001E815D-975C-0B45-BD41-0E6E83CC7F22}" type="slidenum">
              <a:rPr lang="en-US" smtClean="0"/>
              <a:pPr>
                <a:defRPr/>
              </a:pPr>
              <a:t>5</a:t>
            </a:fld>
            <a:endParaRPr lang="en-US"/>
          </a:p>
        </p:txBody>
      </p:sp>
    </p:spTree>
    <p:extLst>
      <p:ext uri="{BB962C8B-B14F-4D97-AF65-F5344CB8AC3E}">
        <p14:creationId xmlns:p14="http://schemas.microsoft.com/office/powerpoint/2010/main" val="4069176276"/>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How does Farming Tasks work?</a:t>
            </a:r>
            <a:endParaRPr lang="en-US" dirty="0"/>
          </a:p>
        </p:txBody>
      </p:sp>
      <p:sp>
        <p:nvSpPr>
          <p:cNvPr id="3" name="Slide Number Placeholder 2"/>
          <p:cNvSpPr>
            <a:spLocks noGrp="1"/>
          </p:cNvSpPr>
          <p:nvPr>
            <p:ph type="sldNum" sz="quarter" idx="10"/>
          </p:nvPr>
        </p:nvSpPr>
        <p:spPr/>
        <p:txBody>
          <a:bodyPr/>
          <a:lstStyle/>
          <a:p>
            <a:pPr>
              <a:defRPr/>
            </a:pPr>
            <a:fld id="{67730A71-5C05-454D-B833-E0EEA766E7DC}" type="slidenum">
              <a:rPr lang="en-US" smtClean="0"/>
              <a:pPr>
                <a:defRPr/>
              </a:pPr>
              <a:t>6</a:t>
            </a:fld>
            <a:endParaRPr lang="en-US" dirty="0"/>
          </a:p>
        </p:txBody>
      </p:sp>
      <p:pic>
        <p:nvPicPr>
          <p:cNvPr id="6" name="Picture 5"/>
          <p:cNvPicPr>
            <a:picLocks noChangeAspect="1"/>
          </p:cNvPicPr>
          <p:nvPr/>
        </p:nvPicPr>
        <p:blipFill>
          <a:blip r:embed="rId2"/>
          <a:stretch>
            <a:fillRect/>
          </a:stretch>
        </p:blipFill>
        <p:spPr>
          <a:xfrm>
            <a:off x="534663" y="1220649"/>
            <a:ext cx="2866737" cy="1608988"/>
          </a:xfrm>
          <a:prstGeom prst="rect">
            <a:avLst/>
          </a:prstGeom>
          <a:ln>
            <a:solidFill>
              <a:srgbClr val="194963"/>
            </a:solidFill>
          </a:ln>
        </p:spPr>
      </p:pic>
      <p:pic>
        <p:nvPicPr>
          <p:cNvPr id="7" name="Picture 6"/>
          <p:cNvPicPr>
            <a:picLocks noChangeAspect="1"/>
          </p:cNvPicPr>
          <p:nvPr/>
        </p:nvPicPr>
        <p:blipFill>
          <a:blip r:embed="rId3"/>
          <a:stretch>
            <a:fillRect/>
          </a:stretch>
        </p:blipFill>
        <p:spPr>
          <a:xfrm>
            <a:off x="3415997" y="1229909"/>
            <a:ext cx="1649607" cy="2541521"/>
          </a:xfrm>
          <a:prstGeom prst="rect">
            <a:avLst/>
          </a:prstGeom>
          <a:ln>
            <a:solidFill>
              <a:srgbClr val="194963"/>
            </a:solidFill>
          </a:ln>
        </p:spPr>
      </p:pic>
      <p:pic>
        <p:nvPicPr>
          <p:cNvPr id="12" name="Picture 11"/>
          <p:cNvPicPr>
            <a:picLocks noChangeAspect="1"/>
          </p:cNvPicPr>
          <p:nvPr/>
        </p:nvPicPr>
        <p:blipFill>
          <a:blip r:embed="rId2"/>
          <a:stretch>
            <a:fillRect/>
          </a:stretch>
        </p:blipFill>
        <p:spPr>
          <a:xfrm>
            <a:off x="541080" y="2832974"/>
            <a:ext cx="2866737" cy="1608988"/>
          </a:xfrm>
          <a:prstGeom prst="rect">
            <a:avLst/>
          </a:prstGeom>
          <a:ln>
            <a:solidFill>
              <a:srgbClr val="194963"/>
            </a:solidFill>
          </a:ln>
        </p:spPr>
      </p:pic>
      <p:pic>
        <p:nvPicPr>
          <p:cNvPr id="13" name="Picture 12"/>
          <p:cNvPicPr>
            <a:picLocks noChangeAspect="1"/>
          </p:cNvPicPr>
          <p:nvPr/>
        </p:nvPicPr>
        <p:blipFill>
          <a:blip r:embed="rId2"/>
          <a:stretch>
            <a:fillRect/>
          </a:stretch>
        </p:blipFill>
        <p:spPr>
          <a:xfrm>
            <a:off x="541080" y="4453491"/>
            <a:ext cx="2866737" cy="1608988"/>
          </a:xfrm>
          <a:prstGeom prst="rect">
            <a:avLst/>
          </a:prstGeom>
          <a:ln>
            <a:solidFill>
              <a:srgbClr val="194963"/>
            </a:solidFill>
          </a:ln>
        </p:spPr>
      </p:pic>
      <p:sp>
        <p:nvSpPr>
          <p:cNvPr id="14" name="TextBox 13"/>
          <p:cNvSpPr txBox="1"/>
          <p:nvPr/>
        </p:nvSpPr>
        <p:spPr>
          <a:xfrm>
            <a:off x="6204272" y="3168035"/>
            <a:ext cx="2306529" cy="2308324"/>
          </a:xfrm>
          <a:prstGeom prst="rect">
            <a:avLst/>
          </a:prstGeom>
          <a:noFill/>
          <a:ln>
            <a:solidFill>
              <a:srgbClr val="194963"/>
            </a:solidFill>
          </a:ln>
        </p:spPr>
        <p:txBody>
          <a:bodyPr wrap="square" rtlCol="0">
            <a:spAutoFit/>
          </a:bodyPr>
          <a:lstStyle/>
          <a:p>
            <a:r>
              <a:rPr lang="en-US" sz="1600" u="sng" dirty="0" smtClean="0"/>
              <a:t>List of stuff to do</a:t>
            </a:r>
            <a:endParaRPr lang="en-US" sz="1600" u="sng" dirty="0"/>
          </a:p>
          <a:p>
            <a:pPr marL="285750" indent="-285750">
              <a:buFontTx/>
              <a:buChar char="-"/>
            </a:pPr>
            <a:r>
              <a:rPr lang="en-US" sz="1600" dirty="0" smtClean="0"/>
              <a:t>Grow</a:t>
            </a:r>
            <a:r>
              <a:rPr lang="en-US" sz="1600" dirty="0" smtClean="0"/>
              <a:t> corn</a:t>
            </a:r>
          </a:p>
          <a:p>
            <a:pPr marL="742950" lvl="1" indent="-285750">
              <a:buFontTx/>
              <a:buChar char="-"/>
            </a:pPr>
            <a:r>
              <a:rPr lang="en-US" sz="1600" dirty="0" smtClean="0"/>
              <a:t>Plant seeds</a:t>
            </a:r>
          </a:p>
          <a:p>
            <a:pPr marL="742950" lvl="1" indent="-285750">
              <a:buFontTx/>
              <a:buChar char="-"/>
            </a:pPr>
            <a:r>
              <a:rPr lang="en-US" sz="1600" dirty="0" smtClean="0"/>
              <a:t>Water</a:t>
            </a:r>
          </a:p>
          <a:p>
            <a:pPr marL="742950" lvl="1" indent="-285750">
              <a:buFontTx/>
              <a:buChar char="-"/>
            </a:pPr>
            <a:r>
              <a:rPr lang="en-US" sz="1600" dirty="0" smtClean="0"/>
              <a:t>Weed</a:t>
            </a:r>
          </a:p>
          <a:p>
            <a:pPr marL="742950" lvl="1" indent="-285750">
              <a:buFontTx/>
              <a:buChar char="-"/>
            </a:pPr>
            <a:r>
              <a:rPr lang="en-US" sz="1600" dirty="0" smtClean="0"/>
              <a:t>Harvest</a:t>
            </a:r>
          </a:p>
          <a:p>
            <a:pPr marL="285750" indent="-285750">
              <a:buFontTx/>
              <a:buChar char="-"/>
            </a:pPr>
            <a:r>
              <a:rPr lang="en-US" sz="1600" dirty="0"/>
              <a:t>G</a:t>
            </a:r>
            <a:r>
              <a:rPr lang="en-US" sz="1600" dirty="0" smtClean="0"/>
              <a:t>row beans</a:t>
            </a:r>
            <a:endParaRPr lang="en-US" sz="1600" dirty="0" smtClean="0"/>
          </a:p>
          <a:p>
            <a:pPr marL="285750" indent="-285750">
              <a:buFontTx/>
              <a:buChar char="-"/>
            </a:pPr>
            <a:r>
              <a:rPr lang="en-US" sz="1600" dirty="0" smtClean="0"/>
              <a:t>Grow potatoes</a:t>
            </a:r>
          </a:p>
          <a:p>
            <a:pPr marL="285750" indent="-285750">
              <a:buFontTx/>
              <a:buChar char="-"/>
            </a:pPr>
            <a:r>
              <a:rPr lang="en-US" sz="1600" dirty="0" smtClean="0"/>
              <a:t>Milk the cow</a:t>
            </a:r>
          </a:p>
        </p:txBody>
      </p:sp>
      <p:sp>
        <p:nvSpPr>
          <p:cNvPr id="15" name="TextBox 14"/>
          <p:cNvSpPr txBox="1"/>
          <p:nvPr/>
        </p:nvSpPr>
        <p:spPr>
          <a:xfrm>
            <a:off x="6210689" y="1437132"/>
            <a:ext cx="2306529" cy="1323439"/>
          </a:xfrm>
          <a:prstGeom prst="rect">
            <a:avLst/>
          </a:prstGeom>
          <a:noFill/>
          <a:ln>
            <a:solidFill>
              <a:srgbClr val="194963"/>
            </a:solidFill>
          </a:ln>
        </p:spPr>
        <p:txBody>
          <a:bodyPr wrap="square" rtlCol="0">
            <a:spAutoFit/>
          </a:bodyPr>
          <a:lstStyle/>
          <a:p>
            <a:r>
              <a:rPr lang="en-US" sz="1600" u="sng" dirty="0" smtClean="0"/>
              <a:t>List of stuff to do</a:t>
            </a:r>
            <a:endParaRPr lang="en-US" sz="1600" u="sng" dirty="0"/>
          </a:p>
          <a:p>
            <a:pPr marL="285750" indent="-285750">
              <a:buFontTx/>
              <a:buChar char="-"/>
            </a:pPr>
            <a:r>
              <a:rPr lang="en-US" sz="1600" dirty="0" smtClean="0"/>
              <a:t>Grow</a:t>
            </a:r>
            <a:r>
              <a:rPr lang="en-US" sz="1600" dirty="0" smtClean="0"/>
              <a:t> corn</a:t>
            </a:r>
          </a:p>
          <a:p>
            <a:pPr marL="285750" indent="-285750">
              <a:buFontTx/>
              <a:buChar char="-"/>
            </a:pPr>
            <a:r>
              <a:rPr lang="en-US" sz="1600" dirty="0" smtClean="0"/>
              <a:t>Grow beans</a:t>
            </a:r>
            <a:endParaRPr lang="en-US" sz="1600" dirty="0" smtClean="0"/>
          </a:p>
          <a:p>
            <a:pPr marL="285750" indent="-285750">
              <a:buFontTx/>
              <a:buChar char="-"/>
            </a:pPr>
            <a:r>
              <a:rPr lang="en-US" sz="1600" dirty="0" smtClean="0"/>
              <a:t>Grow potatoes</a:t>
            </a:r>
          </a:p>
          <a:p>
            <a:pPr marL="285750" indent="-285750">
              <a:buFontTx/>
              <a:buChar char="-"/>
            </a:pPr>
            <a:r>
              <a:rPr lang="en-US" sz="1600" dirty="0" smtClean="0"/>
              <a:t>Milk the cow</a:t>
            </a:r>
          </a:p>
        </p:txBody>
      </p:sp>
    </p:spTree>
    <p:extLst>
      <p:ext uri="{BB962C8B-B14F-4D97-AF65-F5344CB8AC3E}">
        <p14:creationId xmlns:p14="http://schemas.microsoft.com/office/powerpoint/2010/main" val="3413841640"/>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2"/>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3"/>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7"/>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15"/>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14"/>
                                        </p:tgtEl>
                                        <p:attrNameLst>
                                          <p:attrName>style.visibility</p:attrName>
                                        </p:attrNameLst>
                                      </p:cBhvr>
                                      <p:to>
                                        <p:strVal val="visible"/>
                                      </p:to>
                                    </p:set>
                                  </p:childTnLst>
                                </p:cTn>
                              </p:par>
                              <p:par>
                                <p:cTn id="25" presetID="1" presetClass="exit" presetSubtype="0" fill="hold" grpId="1" nodeType="withEffect">
                                  <p:stCondLst>
                                    <p:cond delay="0"/>
                                  </p:stCondLst>
                                  <p:childTnLst>
                                    <p:set>
                                      <p:cBhvr>
                                        <p:cTn id="26" dur="1" fill="hold">
                                          <p:stCondLst>
                                            <p:cond delay="0"/>
                                          </p:stCondLst>
                                        </p:cTn>
                                        <p:tgtEl>
                                          <p:spTgt spid="1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5" grpId="0" animBg="1"/>
      <p:bldP spid="15" grpId="1"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How does Farming Tasks work?</a:t>
            </a:r>
            <a:endParaRPr lang="en-US" dirty="0"/>
          </a:p>
        </p:txBody>
      </p:sp>
      <p:sp>
        <p:nvSpPr>
          <p:cNvPr id="3" name="Slide Number Placeholder 2"/>
          <p:cNvSpPr>
            <a:spLocks noGrp="1"/>
          </p:cNvSpPr>
          <p:nvPr>
            <p:ph type="sldNum" sz="quarter" idx="10"/>
          </p:nvPr>
        </p:nvSpPr>
        <p:spPr/>
        <p:txBody>
          <a:bodyPr/>
          <a:lstStyle/>
          <a:p>
            <a:pPr>
              <a:defRPr/>
            </a:pPr>
            <a:fld id="{67730A71-5C05-454D-B833-E0EEA766E7DC}" type="slidenum">
              <a:rPr lang="en-US" smtClean="0"/>
              <a:pPr>
                <a:defRPr/>
              </a:pPr>
              <a:t>7</a:t>
            </a:fld>
            <a:endParaRPr lang="en-US"/>
          </a:p>
        </p:txBody>
      </p:sp>
      <p:pic>
        <p:nvPicPr>
          <p:cNvPr id="4" name="Picture 3"/>
          <p:cNvPicPr>
            <a:picLocks noChangeAspect="1"/>
          </p:cNvPicPr>
          <p:nvPr/>
        </p:nvPicPr>
        <p:blipFill>
          <a:blip r:embed="rId2">
            <a:alphaModFix amt="10000"/>
          </a:blip>
          <a:stretch>
            <a:fillRect/>
          </a:stretch>
        </p:blipFill>
        <p:spPr>
          <a:xfrm>
            <a:off x="537872" y="1220649"/>
            <a:ext cx="2866737" cy="1608988"/>
          </a:xfrm>
          <a:prstGeom prst="rect">
            <a:avLst/>
          </a:prstGeom>
          <a:ln>
            <a:solidFill>
              <a:srgbClr val="194963"/>
            </a:solidFill>
          </a:ln>
        </p:spPr>
      </p:pic>
      <p:pic>
        <p:nvPicPr>
          <p:cNvPr id="5" name="Picture 4"/>
          <p:cNvPicPr>
            <a:picLocks noChangeAspect="1"/>
          </p:cNvPicPr>
          <p:nvPr/>
        </p:nvPicPr>
        <p:blipFill>
          <a:blip r:embed="rId3">
            <a:alphaModFix amt="10000"/>
          </a:blip>
          <a:stretch>
            <a:fillRect/>
          </a:stretch>
        </p:blipFill>
        <p:spPr>
          <a:xfrm>
            <a:off x="3415996" y="1215310"/>
            <a:ext cx="1649607" cy="2541521"/>
          </a:xfrm>
          <a:prstGeom prst="rect">
            <a:avLst/>
          </a:prstGeom>
          <a:ln>
            <a:solidFill>
              <a:srgbClr val="194963"/>
            </a:solidFill>
          </a:ln>
        </p:spPr>
      </p:pic>
      <p:pic>
        <p:nvPicPr>
          <p:cNvPr id="6" name="Picture 5"/>
          <p:cNvPicPr>
            <a:picLocks noChangeAspect="1"/>
          </p:cNvPicPr>
          <p:nvPr/>
        </p:nvPicPr>
        <p:blipFill>
          <a:blip r:embed="rId2">
            <a:alphaModFix amt="10000"/>
          </a:blip>
          <a:stretch>
            <a:fillRect/>
          </a:stretch>
        </p:blipFill>
        <p:spPr>
          <a:xfrm>
            <a:off x="537872" y="2832974"/>
            <a:ext cx="2866737" cy="1608988"/>
          </a:xfrm>
          <a:prstGeom prst="rect">
            <a:avLst/>
          </a:prstGeom>
          <a:ln>
            <a:solidFill>
              <a:srgbClr val="194963"/>
            </a:solidFill>
          </a:ln>
        </p:spPr>
      </p:pic>
      <p:pic>
        <p:nvPicPr>
          <p:cNvPr id="7" name="Picture 6"/>
          <p:cNvPicPr>
            <a:picLocks noChangeAspect="1"/>
          </p:cNvPicPr>
          <p:nvPr/>
        </p:nvPicPr>
        <p:blipFill>
          <a:blip r:embed="rId2">
            <a:alphaModFix amt="10000"/>
          </a:blip>
          <a:stretch>
            <a:fillRect/>
          </a:stretch>
        </p:blipFill>
        <p:spPr>
          <a:xfrm>
            <a:off x="537872" y="4453491"/>
            <a:ext cx="2866737" cy="1608988"/>
          </a:xfrm>
          <a:prstGeom prst="rect">
            <a:avLst/>
          </a:prstGeom>
          <a:ln>
            <a:solidFill>
              <a:srgbClr val="194963"/>
            </a:solidFill>
          </a:ln>
        </p:spPr>
      </p:pic>
      <p:sp>
        <p:nvSpPr>
          <p:cNvPr id="8" name="TextBox 7"/>
          <p:cNvSpPr txBox="1"/>
          <p:nvPr/>
        </p:nvSpPr>
        <p:spPr>
          <a:xfrm>
            <a:off x="3678768" y="1781109"/>
            <a:ext cx="1211389" cy="1200328"/>
          </a:xfrm>
          <a:prstGeom prst="rect">
            <a:avLst/>
          </a:prstGeom>
          <a:noFill/>
        </p:spPr>
        <p:txBody>
          <a:bodyPr wrap="none" rtlCol="0">
            <a:spAutoFit/>
          </a:bodyPr>
          <a:lstStyle/>
          <a:p>
            <a:pPr algn="ctr"/>
            <a:r>
              <a:rPr lang="en-US" dirty="0" smtClean="0"/>
              <a:t>Node</a:t>
            </a:r>
          </a:p>
          <a:p>
            <a:pPr algn="ctr"/>
            <a:r>
              <a:rPr lang="en-US" dirty="0" smtClean="0"/>
              <a:t>running</a:t>
            </a:r>
          </a:p>
          <a:p>
            <a:pPr algn="ctr"/>
            <a:r>
              <a:rPr lang="en-US" dirty="0" smtClean="0"/>
              <a:t>“</a:t>
            </a:r>
            <a:r>
              <a:rPr lang="en-US" dirty="0" err="1" smtClean="0"/>
              <a:t>tfrun</a:t>
            </a:r>
            <a:r>
              <a:rPr lang="en-US" dirty="0" smtClean="0"/>
              <a:t>”</a:t>
            </a:r>
            <a:endParaRPr lang="en-US" dirty="0" smtClean="0"/>
          </a:p>
        </p:txBody>
      </p:sp>
      <p:sp>
        <p:nvSpPr>
          <p:cNvPr id="9" name="TextBox 8"/>
          <p:cNvSpPr txBox="1"/>
          <p:nvPr/>
        </p:nvSpPr>
        <p:spPr>
          <a:xfrm>
            <a:off x="1000737" y="1795708"/>
            <a:ext cx="1941006" cy="461665"/>
          </a:xfrm>
          <a:prstGeom prst="rect">
            <a:avLst/>
          </a:prstGeom>
          <a:noFill/>
        </p:spPr>
        <p:txBody>
          <a:bodyPr wrap="none" rtlCol="0">
            <a:spAutoFit/>
          </a:bodyPr>
          <a:lstStyle/>
          <a:p>
            <a:r>
              <a:rPr lang="en-US" dirty="0" smtClean="0"/>
              <a:t>Worker node</a:t>
            </a:r>
            <a:endParaRPr lang="en-US" dirty="0" smtClean="0"/>
          </a:p>
        </p:txBody>
      </p:sp>
      <p:sp>
        <p:nvSpPr>
          <p:cNvPr id="10" name="TextBox 9"/>
          <p:cNvSpPr txBox="1"/>
          <p:nvPr/>
        </p:nvSpPr>
        <p:spPr>
          <a:xfrm>
            <a:off x="1000737" y="3408033"/>
            <a:ext cx="1941006" cy="461665"/>
          </a:xfrm>
          <a:prstGeom prst="rect">
            <a:avLst/>
          </a:prstGeom>
          <a:noFill/>
        </p:spPr>
        <p:txBody>
          <a:bodyPr wrap="none" rtlCol="0">
            <a:spAutoFit/>
          </a:bodyPr>
          <a:lstStyle/>
          <a:p>
            <a:r>
              <a:rPr lang="en-US" dirty="0" smtClean="0"/>
              <a:t>Worker node</a:t>
            </a:r>
            <a:endParaRPr lang="en-US" dirty="0" smtClean="0"/>
          </a:p>
        </p:txBody>
      </p:sp>
      <p:sp>
        <p:nvSpPr>
          <p:cNvPr id="11" name="TextBox 10"/>
          <p:cNvSpPr txBox="1"/>
          <p:nvPr/>
        </p:nvSpPr>
        <p:spPr>
          <a:xfrm>
            <a:off x="1000737" y="5020359"/>
            <a:ext cx="1941006" cy="461665"/>
          </a:xfrm>
          <a:prstGeom prst="rect">
            <a:avLst/>
          </a:prstGeom>
          <a:noFill/>
        </p:spPr>
        <p:txBody>
          <a:bodyPr wrap="none" rtlCol="0">
            <a:spAutoFit/>
          </a:bodyPr>
          <a:lstStyle/>
          <a:p>
            <a:r>
              <a:rPr lang="en-US" dirty="0" smtClean="0"/>
              <a:t>Worker node</a:t>
            </a:r>
            <a:endParaRPr lang="en-US" dirty="0" smtClean="0"/>
          </a:p>
        </p:txBody>
      </p:sp>
      <p:sp>
        <p:nvSpPr>
          <p:cNvPr id="12" name="TextBox 11"/>
          <p:cNvSpPr txBox="1"/>
          <p:nvPr/>
        </p:nvSpPr>
        <p:spPr>
          <a:xfrm>
            <a:off x="6210689" y="1261941"/>
            <a:ext cx="2306529" cy="1077218"/>
          </a:xfrm>
          <a:prstGeom prst="rect">
            <a:avLst/>
          </a:prstGeom>
          <a:noFill/>
          <a:ln>
            <a:solidFill>
              <a:srgbClr val="194963"/>
            </a:solidFill>
          </a:ln>
        </p:spPr>
        <p:txBody>
          <a:bodyPr wrap="square" rtlCol="0">
            <a:spAutoFit/>
          </a:bodyPr>
          <a:lstStyle/>
          <a:p>
            <a:r>
              <a:rPr lang="en-US" sz="1600" u="sng" dirty="0" smtClean="0"/>
              <a:t>Task list</a:t>
            </a:r>
          </a:p>
          <a:p>
            <a:r>
              <a:rPr lang="en-US" sz="1600" dirty="0" smtClean="0"/>
              <a:t>list of independent tasks that need to be executed</a:t>
            </a:r>
          </a:p>
        </p:txBody>
      </p:sp>
      <p:sp>
        <p:nvSpPr>
          <p:cNvPr id="13" name="TextBox 12"/>
          <p:cNvSpPr txBox="1"/>
          <p:nvPr/>
        </p:nvSpPr>
        <p:spPr>
          <a:xfrm>
            <a:off x="4072921" y="3985597"/>
            <a:ext cx="4686049" cy="1938992"/>
          </a:xfrm>
          <a:prstGeom prst="rect">
            <a:avLst/>
          </a:prstGeom>
          <a:noFill/>
        </p:spPr>
        <p:txBody>
          <a:bodyPr wrap="square" rtlCol="0">
            <a:spAutoFit/>
          </a:bodyPr>
          <a:lstStyle/>
          <a:p>
            <a:r>
              <a:rPr lang="en-US" dirty="0"/>
              <a:t>A</a:t>
            </a:r>
            <a:r>
              <a:rPr lang="en-US" dirty="0" smtClean="0"/>
              <a:t>ll you need </a:t>
            </a:r>
            <a:r>
              <a:rPr lang="en-US" dirty="0" smtClean="0"/>
              <a:t>to do is:</a:t>
            </a:r>
          </a:p>
          <a:p>
            <a:pPr marL="342900" indent="-342900">
              <a:buFont typeface="Arial"/>
              <a:buChar char="•"/>
            </a:pPr>
            <a:r>
              <a:rPr lang="en-US" dirty="0" smtClean="0"/>
              <a:t>start a job with at least two nodes</a:t>
            </a:r>
          </a:p>
          <a:p>
            <a:pPr marL="342900" indent="-342900">
              <a:buFont typeface="Arial"/>
              <a:buChar char="•"/>
            </a:pPr>
            <a:r>
              <a:rPr lang="en-US" dirty="0" smtClean="0"/>
              <a:t>provide a list of tasks</a:t>
            </a:r>
          </a:p>
          <a:p>
            <a:pPr marL="342900" indent="-342900">
              <a:buFont typeface="Arial"/>
              <a:buChar char="•"/>
            </a:pPr>
            <a:r>
              <a:rPr lang="en-US" dirty="0" smtClean="0"/>
              <a:t>load and run </a:t>
            </a:r>
            <a:r>
              <a:rPr lang="en-US" dirty="0" err="1" smtClean="0"/>
              <a:t>taskfarmer</a:t>
            </a:r>
            <a:endParaRPr lang="en-US" dirty="0" smtClean="0"/>
          </a:p>
        </p:txBody>
      </p:sp>
    </p:spTree>
    <p:extLst>
      <p:ext uri="{BB962C8B-B14F-4D97-AF65-F5344CB8AC3E}">
        <p14:creationId xmlns:p14="http://schemas.microsoft.com/office/powerpoint/2010/main" val="3548727423"/>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7"/>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5"/>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Let’s farm some tasks!</a:t>
            </a:r>
            <a:endParaRPr lang="en-US" dirty="0"/>
          </a:p>
        </p:txBody>
      </p:sp>
      <p:sp>
        <p:nvSpPr>
          <p:cNvPr id="3" name="Content Placeholder 2"/>
          <p:cNvSpPr>
            <a:spLocks noGrp="1"/>
          </p:cNvSpPr>
          <p:nvPr>
            <p:ph idx="1"/>
          </p:nvPr>
        </p:nvSpPr>
        <p:spPr/>
        <p:txBody>
          <a:bodyPr>
            <a:normAutofit fontScale="92500" lnSpcReduction="10000"/>
          </a:bodyPr>
          <a:lstStyle/>
          <a:p>
            <a:pPr marL="0" indent="0">
              <a:buNone/>
            </a:pPr>
            <a:r>
              <a:rPr lang="en-US" dirty="0">
                <a:hlinkClick r:id="rId2"/>
              </a:rPr>
              <a:t>https://bitbucket.org/dwudwary/</a:t>
            </a:r>
            <a:r>
              <a:rPr lang="en-US" dirty="0" smtClean="0">
                <a:hlinkClick r:id="rId2"/>
              </a:rPr>
              <a:t>tftraining</a:t>
            </a:r>
            <a:endParaRPr lang="en-US" dirty="0" smtClean="0"/>
          </a:p>
          <a:p>
            <a:pPr marL="0" indent="0">
              <a:buNone/>
            </a:pPr>
            <a:r>
              <a:rPr lang="en-US" sz="1900" dirty="0" smtClean="0">
                <a:latin typeface="Courier New"/>
                <a:cs typeface="Courier New"/>
              </a:rPr>
              <a:t>&gt; </a:t>
            </a:r>
            <a:r>
              <a:rPr lang="en-US" sz="1900" dirty="0" err="1" smtClean="0">
                <a:latin typeface="Courier New"/>
                <a:cs typeface="Courier New"/>
              </a:rPr>
              <a:t>git</a:t>
            </a:r>
            <a:r>
              <a:rPr lang="en-US" sz="1900" dirty="0" smtClean="0">
                <a:latin typeface="Courier New"/>
                <a:cs typeface="Courier New"/>
              </a:rPr>
              <a:t> </a:t>
            </a:r>
            <a:r>
              <a:rPr lang="en-US" sz="1900" dirty="0">
                <a:latin typeface="Courier New"/>
                <a:cs typeface="Courier New"/>
              </a:rPr>
              <a:t>clone </a:t>
            </a:r>
            <a:r>
              <a:rPr lang="en-US" sz="1900" dirty="0" err="1">
                <a:latin typeface="Courier New"/>
                <a:cs typeface="Courier New"/>
              </a:rPr>
              <a:t>git@bitbucket.org:dwudwary</a:t>
            </a:r>
            <a:r>
              <a:rPr lang="en-US" sz="1900" dirty="0">
                <a:latin typeface="Courier New"/>
                <a:cs typeface="Courier New"/>
              </a:rPr>
              <a:t>/</a:t>
            </a:r>
            <a:r>
              <a:rPr lang="en-US" sz="1900" dirty="0" err="1">
                <a:latin typeface="Courier New"/>
                <a:cs typeface="Courier New"/>
              </a:rPr>
              <a:t>tftraining.git</a:t>
            </a:r>
            <a:endParaRPr lang="en-US" sz="1900" dirty="0">
              <a:latin typeface="Courier New"/>
              <a:cs typeface="Courier New"/>
            </a:endParaRPr>
          </a:p>
          <a:p>
            <a:pPr marL="0" indent="0">
              <a:buNone/>
            </a:pPr>
            <a:endParaRPr lang="en-US" dirty="0"/>
          </a:p>
          <a:p>
            <a:pPr marL="0" indent="0">
              <a:buNone/>
            </a:pPr>
            <a:r>
              <a:rPr lang="en-US" dirty="0" smtClean="0"/>
              <a:t>Let’s start with example1:</a:t>
            </a:r>
          </a:p>
          <a:p>
            <a:r>
              <a:rPr lang="en-US" dirty="0" err="1" smtClean="0"/>
              <a:t>submission.sh</a:t>
            </a:r>
            <a:r>
              <a:rPr lang="en-US" dirty="0" smtClean="0"/>
              <a:t> 			Cori/SLURM submit script</a:t>
            </a:r>
          </a:p>
          <a:p>
            <a:r>
              <a:rPr lang="en-US" dirty="0" err="1" smtClean="0"/>
              <a:t>uge_submission.sh</a:t>
            </a:r>
            <a:r>
              <a:rPr lang="en-US" dirty="0" smtClean="0"/>
              <a:t> 		Genepool/UGE submit script</a:t>
            </a:r>
          </a:p>
          <a:p>
            <a:r>
              <a:rPr lang="en-US" dirty="0" err="1" smtClean="0"/>
              <a:t>tasks.txt</a:t>
            </a:r>
            <a:r>
              <a:rPr lang="en-US" dirty="0" smtClean="0"/>
              <a:t>					Example task list</a:t>
            </a:r>
          </a:p>
          <a:p>
            <a:pPr marL="0" indent="0">
              <a:buNone/>
            </a:pPr>
            <a:endParaRPr lang="en-US" dirty="0"/>
          </a:p>
          <a:p>
            <a:pPr marL="0" indent="0">
              <a:buNone/>
            </a:pPr>
            <a:r>
              <a:rPr lang="en-US" dirty="0" smtClean="0"/>
              <a:t>Exercise: run a task farm</a:t>
            </a:r>
          </a:p>
          <a:p>
            <a:pPr marL="0" indent="0">
              <a:buNone/>
            </a:pPr>
            <a:endParaRPr lang="en-US" dirty="0"/>
          </a:p>
          <a:p>
            <a:pPr marL="0" indent="0">
              <a:buNone/>
            </a:pPr>
            <a:r>
              <a:rPr lang="en-US" dirty="0" smtClean="0"/>
              <a:t>Objective: what are the output files created?</a:t>
            </a:r>
            <a:endParaRPr lang="en-US" dirty="0"/>
          </a:p>
        </p:txBody>
      </p:sp>
      <p:sp>
        <p:nvSpPr>
          <p:cNvPr id="4" name="Slide Number Placeholder 3"/>
          <p:cNvSpPr>
            <a:spLocks noGrp="1"/>
          </p:cNvSpPr>
          <p:nvPr>
            <p:ph type="sldNum" sz="quarter" idx="4"/>
          </p:nvPr>
        </p:nvSpPr>
        <p:spPr/>
        <p:txBody>
          <a:bodyPr/>
          <a:lstStyle/>
          <a:p>
            <a:pPr>
              <a:defRPr/>
            </a:pPr>
            <a:fld id="{001E815D-975C-0B45-BD41-0E6E83CC7F22}" type="slidenum">
              <a:rPr lang="en-US" smtClean="0"/>
              <a:pPr>
                <a:defRPr/>
              </a:pPr>
              <a:t>8</a:t>
            </a:fld>
            <a:endParaRPr lang="en-US"/>
          </a:p>
        </p:txBody>
      </p:sp>
    </p:spTree>
    <p:extLst>
      <p:ext uri="{BB962C8B-B14F-4D97-AF65-F5344CB8AC3E}">
        <p14:creationId xmlns:p14="http://schemas.microsoft.com/office/powerpoint/2010/main" val="603530060"/>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0" y="-58396"/>
            <a:ext cx="3725449" cy="461665"/>
          </a:xfrm>
          <a:prstGeom prst="rect">
            <a:avLst/>
          </a:prstGeom>
          <a:noFill/>
        </p:spPr>
        <p:txBody>
          <a:bodyPr wrap="none" rtlCol="0">
            <a:spAutoFit/>
          </a:bodyPr>
          <a:lstStyle/>
          <a:p>
            <a:r>
              <a:rPr lang="en-US" dirty="0" smtClean="0"/>
              <a:t>UGE submission example</a:t>
            </a:r>
            <a:endParaRPr lang="en-US" dirty="0" smtClean="0"/>
          </a:p>
        </p:txBody>
      </p:sp>
      <p:pic>
        <p:nvPicPr>
          <p:cNvPr id="6" name="Picture 5"/>
          <p:cNvPicPr>
            <a:picLocks noChangeAspect="1"/>
          </p:cNvPicPr>
          <p:nvPr/>
        </p:nvPicPr>
        <p:blipFill>
          <a:blip r:embed="rId2"/>
          <a:stretch>
            <a:fillRect/>
          </a:stretch>
        </p:blipFill>
        <p:spPr>
          <a:xfrm>
            <a:off x="0" y="3761310"/>
            <a:ext cx="9144000" cy="3096690"/>
          </a:xfrm>
          <a:prstGeom prst="rect">
            <a:avLst/>
          </a:prstGeom>
        </p:spPr>
      </p:pic>
      <p:sp>
        <p:nvSpPr>
          <p:cNvPr id="7" name="TextBox 6"/>
          <p:cNvSpPr txBox="1"/>
          <p:nvPr/>
        </p:nvSpPr>
        <p:spPr>
          <a:xfrm>
            <a:off x="0" y="3343230"/>
            <a:ext cx="4135868" cy="461665"/>
          </a:xfrm>
          <a:prstGeom prst="rect">
            <a:avLst/>
          </a:prstGeom>
          <a:noFill/>
        </p:spPr>
        <p:txBody>
          <a:bodyPr wrap="none" rtlCol="0">
            <a:spAutoFit/>
          </a:bodyPr>
          <a:lstStyle/>
          <a:p>
            <a:r>
              <a:rPr lang="en-US" dirty="0" smtClean="0"/>
              <a:t>SLURM submission example</a:t>
            </a:r>
            <a:endParaRPr lang="en-US" dirty="0" smtClean="0"/>
          </a:p>
        </p:txBody>
      </p:sp>
      <p:pic>
        <p:nvPicPr>
          <p:cNvPr id="8" name="Picture 7"/>
          <p:cNvPicPr>
            <a:picLocks noChangeAspect="1"/>
          </p:cNvPicPr>
          <p:nvPr/>
        </p:nvPicPr>
        <p:blipFill>
          <a:blip r:embed="rId3"/>
          <a:stretch>
            <a:fillRect/>
          </a:stretch>
        </p:blipFill>
        <p:spPr>
          <a:xfrm>
            <a:off x="0" y="368394"/>
            <a:ext cx="9144000" cy="2398426"/>
          </a:xfrm>
          <a:prstGeom prst="rect">
            <a:avLst/>
          </a:prstGeom>
        </p:spPr>
      </p:pic>
    </p:spTree>
    <p:extLst>
      <p:ext uri="{BB962C8B-B14F-4D97-AF65-F5344CB8AC3E}">
        <p14:creationId xmlns:p14="http://schemas.microsoft.com/office/powerpoint/2010/main" val="493852975"/>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8"/>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6"/>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7" grpId="0"/>
    </p:bldLst>
  </p:timing>
</p:sld>
</file>

<file path=ppt/theme/theme1.xml><?xml version="1.0" encoding="utf-8"?>
<a:theme xmlns:a="http://schemas.openxmlformats.org/drawingml/2006/main" name="NERSC-template-FY11-v1">
  <a:themeElements>
    <a:clrScheme name="NERSC New Palette">
      <a:dk1>
        <a:srgbClr val="0C1527"/>
      </a:dk1>
      <a:lt1>
        <a:sysClr val="window" lastClr="FFFFFF"/>
      </a:lt1>
      <a:dk2>
        <a:srgbClr val="114766"/>
      </a:dk2>
      <a:lt2>
        <a:srgbClr val="FFFFFF"/>
      </a:lt2>
      <a:accent1>
        <a:srgbClr val="114766"/>
      </a:accent1>
      <a:accent2>
        <a:srgbClr val="FF6500"/>
      </a:accent2>
      <a:accent3>
        <a:srgbClr val="FFB900"/>
      </a:accent3>
      <a:accent4>
        <a:srgbClr val="0090BD"/>
      </a:accent4>
      <a:accent5>
        <a:srgbClr val="6BD4FB"/>
      </a:accent5>
      <a:accent6>
        <a:srgbClr val="114766"/>
      </a:accent6>
      <a:hlink>
        <a:srgbClr val="00AFE5"/>
      </a:hlink>
      <a:folHlink>
        <a:srgbClr val="899496"/>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txDef>
      <a:spPr/>
      <a:bodyPr vert="horz" lIns="91440" tIns="45720" rIns="91440" bIns="45720" rtlCol="0" anchor="ctr">
        <a:normAutofit/>
      </a:bodyPr>
      <a:lstStyle>
        <a:defPPr marL="0" marR="0" indent="0" algn="ctr" defTabSz="914400" rtl="0" eaLnBrk="0" fontAlgn="base" latinLnBrk="0" hangingPunct="0">
          <a:lnSpc>
            <a:spcPct val="100000"/>
          </a:lnSpc>
          <a:spcBef>
            <a:spcPct val="0"/>
          </a:spcBef>
          <a:spcAft>
            <a:spcPct val="0"/>
          </a:spcAft>
          <a:buClrTx/>
          <a:buSzTx/>
          <a:buFontTx/>
          <a:buNone/>
          <a:tabLst/>
          <a:defRPr kumimoji="0" sz="3200" b="1" i="0" u="none" strike="noStrike" kern="0" cap="none" spc="0" normalizeH="0" baseline="0" noProof="0" dirty="0" smtClean="0">
            <a:ln>
              <a:noFill/>
            </a:ln>
            <a:solidFill>
              <a:schemeClr val="tx1"/>
            </a:solidFill>
            <a:effectLst/>
            <a:uLnTx/>
            <a:uFillTx/>
            <a:latin typeface="+mj-lt"/>
            <a:ea typeface="ＭＳ Ｐゴシック" pitchFamily="-65" charset="-128"/>
            <a:cs typeface="ＭＳ Ｐゴシック" pitchFamily="-65" charset="-128"/>
          </a:defRPr>
        </a:defPPr>
      </a:lstStyle>
    </a:tx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BLUE">
  <a:themeElements>
    <a:clrScheme name="NERSC Palette 2">
      <a:dk1>
        <a:srgbClr val="0C1527"/>
      </a:dk1>
      <a:lt1>
        <a:sysClr val="window" lastClr="FFFFFF"/>
      </a:lt1>
      <a:dk2>
        <a:srgbClr val="114766"/>
      </a:dk2>
      <a:lt2>
        <a:srgbClr val="FFFFFF"/>
      </a:lt2>
      <a:accent1>
        <a:srgbClr val="008329"/>
      </a:accent1>
      <a:accent2>
        <a:srgbClr val="FFB900"/>
      </a:accent2>
      <a:accent3>
        <a:srgbClr val="FF6500"/>
      </a:accent3>
      <a:accent4>
        <a:srgbClr val="0090BD"/>
      </a:accent4>
      <a:accent5>
        <a:srgbClr val="6BD4FB"/>
      </a:accent5>
      <a:accent6>
        <a:srgbClr val="114766"/>
      </a:accent6>
      <a:hlink>
        <a:srgbClr val="00AFE5"/>
      </a:hlink>
      <a:folHlink>
        <a:srgbClr val="899496"/>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txDef>
      <a:spPr/>
      <a:bodyPr vert="horz" lIns="91440" tIns="45720" rIns="91440" bIns="45720" rtlCol="0" anchor="ctr">
        <a:normAutofit/>
      </a:bodyPr>
      <a:lstStyle>
        <a:defPPr marL="0" marR="0" indent="0" algn="ctr" defTabSz="914400" rtl="0" eaLnBrk="0" fontAlgn="base" latinLnBrk="0" hangingPunct="0">
          <a:lnSpc>
            <a:spcPct val="100000"/>
          </a:lnSpc>
          <a:spcBef>
            <a:spcPct val="0"/>
          </a:spcBef>
          <a:spcAft>
            <a:spcPct val="0"/>
          </a:spcAft>
          <a:buClrTx/>
          <a:buSzTx/>
          <a:buFontTx/>
          <a:buNone/>
          <a:tabLst/>
          <a:defRPr kumimoji="0" sz="3200" b="1" i="0" u="none" strike="noStrike" kern="0" cap="none" spc="0" normalizeH="0" baseline="0" noProof="0" dirty="0" smtClean="0">
            <a:ln>
              <a:noFill/>
            </a:ln>
            <a:solidFill>
              <a:schemeClr val="tx1"/>
            </a:solidFill>
            <a:effectLst/>
            <a:uLnTx/>
            <a:uFillTx/>
            <a:latin typeface="+mj-lt"/>
            <a:ea typeface="ＭＳ Ｐゴシック" pitchFamily="-65" charset="-128"/>
            <a:cs typeface="ＭＳ Ｐゴシック" pitchFamily="-65" charset="-128"/>
          </a:defRPr>
        </a:defPPr>
      </a:lstStyle>
    </a:tx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GOLD">
  <a:themeElements>
    <a:clrScheme name="NERSC Palette 2">
      <a:dk1>
        <a:srgbClr val="0C1527"/>
      </a:dk1>
      <a:lt1>
        <a:sysClr val="window" lastClr="FFFFFF"/>
      </a:lt1>
      <a:dk2>
        <a:srgbClr val="114766"/>
      </a:dk2>
      <a:lt2>
        <a:srgbClr val="FFFFFF"/>
      </a:lt2>
      <a:accent1>
        <a:srgbClr val="008329"/>
      </a:accent1>
      <a:accent2>
        <a:srgbClr val="FFB900"/>
      </a:accent2>
      <a:accent3>
        <a:srgbClr val="FF6500"/>
      </a:accent3>
      <a:accent4>
        <a:srgbClr val="0090BD"/>
      </a:accent4>
      <a:accent5>
        <a:srgbClr val="6BD4FB"/>
      </a:accent5>
      <a:accent6>
        <a:srgbClr val="114766"/>
      </a:accent6>
      <a:hlink>
        <a:srgbClr val="00AFE5"/>
      </a:hlink>
      <a:folHlink>
        <a:srgbClr val="899496"/>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txDef>
      <a:spPr/>
      <a:bodyPr vert="horz" lIns="91440" tIns="45720" rIns="91440" bIns="45720" rtlCol="0" anchor="ctr">
        <a:normAutofit/>
      </a:bodyPr>
      <a:lstStyle>
        <a:defPPr marL="0" marR="0" indent="0" algn="ctr" defTabSz="914400" rtl="0" eaLnBrk="0" fontAlgn="base" latinLnBrk="0" hangingPunct="0">
          <a:lnSpc>
            <a:spcPct val="100000"/>
          </a:lnSpc>
          <a:spcBef>
            <a:spcPct val="0"/>
          </a:spcBef>
          <a:spcAft>
            <a:spcPct val="0"/>
          </a:spcAft>
          <a:buClrTx/>
          <a:buSzTx/>
          <a:buFontTx/>
          <a:buNone/>
          <a:tabLst/>
          <a:defRPr kumimoji="0" sz="3200" b="1" i="0" u="none" strike="noStrike" kern="0" cap="none" spc="0" normalizeH="0" baseline="0" noProof="0" dirty="0" smtClean="0">
            <a:ln>
              <a:noFill/>
            </a:ln>
            <a:solidFill>
              <a:schemeClr val="tx1"/>
            </a:solidFill>
            <a:effectLst/>
            <a:uLnTx/>
            <a:uFillTx/>
            <a:latin typeface="+mj-lt"/>
            <a:ea typeface="ＭＳ Ｐゴシック" pitchFamily="-65" charset="-128"/>
            <a:cs typeface="ＭＳ Ｐゴシック" pitchFamily="-65" charset="-128"/>
          </a:defRPr>
        </a:defPPr>
      </a:lstStyle>
    </a:tx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NERSC 2012">
  <a:themeElements>
    <a:clrScheme name="NERSC Palette">
      <a:dk1>
        <a:sysClr val="windowText" lastClr="000000"/>
      </a:dk1>
      <a:lt1>
        <a:sysClr val="window" lastClr="FFFFFF"/>
      </a:lt1>
      <a:dk2>
        <a:srgbClr val="194963"/>
      </a:dk2>
      <a:lt2>
        <a:srgbClr val="FEE8B4"/>
      </a:lt2>
      <a:accent1>
        <a:srgbClr val="194963"/>
      </a:accent1>
      <a:accent2>
        <a:srgbClr val="FCD235"/>
      </a:accent2>
      <a:accent3>
        <a:srgbClr val="4FA556"/>
      </a:accent3>
      <a:accent4>
        <a:srgbClr val="8E2A20"/>
      </a:accent4>
      <a:accent5>
        <a:srgbClr val="679AC3"/>
      </a:accent5>
      <a:accent6>
        <a:srgbClr val="F68B44"/>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txDef>
      <a:spPr>
        <a:noFill/>
      </a:spPr>
      <a:bodyPr wrap="square" rtlCol="0">
        <a:spAutoFit/>
      </a:bodyPr>
      <a:lstStyle>
        <a:defPPr>
          <a:defRPr dirty="0" smtClean="0"/>
        </a:defPPr>
      </a:lstStyle>
    </a:txDef>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NERSC-template-FY11-v1.potx</Template>
  <TotalTime>61559</TotalTime>
  <Words>1117</Words>
  <Application>Microsoft Macintosh PowerPoint</Application>
  <PresentationFormat>On-screen Show (4:3)</PresentationFormat>
  <Paragraphs>153</Paragraphs>
  <Slides>15</Slides>
  <Notes>1</Notes>
  <HiddenSlides>0</HiddenSlides>
  <MMClips>0</MMClips>
  <ScaleCrop>false</ScaleCrop>
  <HeadingPairs>
    <vt:vector size="4" baseType="variant">
      <vt:variant>
        <vt:lpstr>Theme</vt:lpstr>
      </vt:variant>
      <vt:variant>
        <vt:i4>4</vt:i4>
      </vt:variant>
      <vt:variant>
        <vt:lpstr>Slide Titles</vt:lpstr>
      </vt:variant>
      <vt:variant>
        <vt:i4>15</vt:i4>
      </vt:variant>
    </vt:vector>
  </HeadingPairs>
  <TitlesOfParts>
    <vt:vector size="19" baseType="lpstr">
      <vt:lpstr>NERSC-template-FY11-v1</vt:lpstr>
      <vt:lpstr>BLUE</vt:lpstr>
      <vt:lpstr>GOLD</vt:lpstr>
      <vt:lpstr>NERSC 2012</vt:lpstr>
      <vt:lpstr>Daniel Udwary  NERSC Data Science Engagement Group June 22, 2016</vt:lpstr>
      <vt:lpstr>Task arrays</vt:lpstr>
      <vt:lpstr>What’s wrong with task arrays?</vt:lpstr>
      <vt:lpstr>Task Arrays on Cori</vt:lpstr>
      <vt:lpstr>What is TaskFarmer?</vt:lpstr>
      <vt:lpstr>How does Farming Tasks work?</vt:lpstr>
      <vt:lpstr>How does Farming Tasks work?</vt:lpstr>
      <vt:lpstr>Let’s farm some tasks!</vt:lpstr>
      <vt:lpstr>PowerPoint Presentation</vt:lpstr>
      <vt:lpstr>Sample task list</vt:lpstr>
      <vt:lpstr>Progress files</vt:lpstr>
      <vt:lpstr>Words of warning</vt:lpstr>
      <vt:lpstr>DON’T USE TASKFARMER FOR BLAST</vt:lpstr>
      <vt:lpstr>Exercise 2</vt:lpstr>
      <vt:lpstr>PowerPoint Presentation</vt:lpstr>
    </vt:vector>
  </TitlesOfParts>
  <Company>NERSC / Lawrence Berkeley Lab</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ASCR Requirements Workshop</dc:title>
  <dc:creator>Richard Gerber</dc:creator>
  <cp:lastModifiedBy>Daniel Udwary</cp:lastModifiedBy>
  <cp:revision>371</cp:revision>
  <cp:lastPrinted>2010-02-25T15:45:22Z</cp:lastPrinted>
  <dcterms:created xsi:type="dcterms:W3CDTF">2011-09-12T17:51:30Z</dcterms:created>
  <dcterms:modified xsi:type="dcterms:W3CDTF">2017-06-28T21:10:15Z</dcterms:modified>
</cp:coreProperties>
</file>