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3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2" r:id="rId2"/>
  </p:sldMasterIdLst>
  <p:notesMasterIdLst>
    <p:notesMasterId r:id="rId32"/>
  </p:notesMasterIdLst>
  <p:handoutMasterIdLst>
    <p:handoutMasterId r:id="rId33"/>
  </p:handoutMasterIdLst>
  <p:sldIdLst>
    <p:sldId id="304" r:id="rId3"/>
    <p:sldId id="615" r:id="rId4"/>
    <p:sldId id="616" r:id="rId5"/>
    <p:sldId id="598" r:id="rId6"/>
    <p:sldId id="618" r:id="rId7"/>
    <p:sldId id="617" r:id="rId8"/>
    <p:sldId id="596" r:id="rId9"/>
    <p:sldId id="619" r:id="rId10"/>
    <p:sldId id="592" r:id="rId11"/>
    <p:sldId id="597" r:id="rId12"/>
    <p:sldId id="605" r:id="rId13"/>
    <p:sldId id="607" r:id="rId14"/>
    <p:sldId id="552" r:id="rId15"/>
    <p:sldId id="553" r:id="rId16"/>
    <p:sldId id="557" r:id="rId17"/>
    <p:sldId id="559" r:id="rId18"/>
    <p:sldId id="562" r:id="rId19"/>
    <p:sldId id="561" r:id="rId20"/>
    <p:sldId id="440" r:id="rId21"/>
    <p:sldId id="633" r:id="rId22"/>
    <p:sldId id="634" r:id="rId23"/>
    <p:sldId id="635" r:id="rId24"/>
    <p:sldId id="636" r:id="rId25"/>
    <p:sldId id="545" r:id="rId26"/>
    <p:sldId id="637" r:id="rId27"/>
    <p:sldId id="639" r:id="rId28"/>
    <p:sldId id="638" r:id="rId29"/>
    <p:sldId id="641" r:id="rId30"/>
    <p:sldId id="53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E8A4EA-ED14-0E40-9B17-9655C7F6D4C2}">
          <p14:sldIdLst>
            <p14:sldId id="304"/>
            <p14:sldId id="615"/>
            <p14:sldId id="616"/>
            <p14:sldId id="598"/>
            <p14:sldId id="618"/>
            <p14:sldId id="617"/>
            <p14:sldId id="596"/>
            <p14:sldId id="619"/>
            <p14:sldId id="592"/>
            <p14:sldId id="597"/>
            <p14:sldId id="605"/>
            <p14:sldId id="607"/>
            <p14:sldId id="552"/>
            <p14:sldId id="553"/>
            <p14:sldId id="557"/>
            <p14:sldId id="559"/>
            <p14:sldId id="562"/>
            <p14:sldId id="561"/>
            <p14:sldId id="440"/>
            <p14:sldId id="633"/>
            <p14:sldId id="634"/>
            <p14:sldId id="635"/>
            <p14:sldId id="636"/>
            <p14:sldId id="545"/>
            <p14:sldId id="637"/>
            <p14:sldId id="639"/>
            <p14:sldId id="638"/>
            <p14:sldId id="641"/>
            <p14:sldId id="533"/>
          </p14:sldIdLst>
        </p14:section>
        <p14:section name="Untitled Section" id="{68355F99-57F3-464C-92F2-222DF06481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e Can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E3EB"/>
    <a:srgbClr val="008000"/>
    <a:srgbClr val="4FA556"/>
    <a:srgbClr val="82C387"/>
    <a:srgbClr val="82C376"/>
    <a:srgbClr val="229246"/>
    <a:srgbClr val="F8961D"/>
    <a:srgbClr val="194963"/>
    <a:srgbClr val="23ABE3"/>
    <a:srgbClr val="008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84"/>
    <p:restoredTop sz="99691" autoAdjust="0"/>
  </p:normalViewPr>
  <p:slideViewPr>
    <p:cSldViewPr snapToGrid="0" snapToObjects="1" showGuides="1">
      <p:cViewPr>
        <p:scale>
          <a:sx n="100" d="100"/>
          <a:sy n="100" d="100"/>
        </p:scale>
        <p:origin x="1376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34583-2AD6-F04B-9B53-BDA42DD78DA5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9AA4E6B9-2034-ED4D-9EBE-F11BEF28BFC3}">
      <dgm:prSet phldrT="[Text]"/>
      <dgm:spPr/>
      <dgm:t>
        <a:bodyPr/>
        <a:lstStyle/>
        <a:p>
          <a:r>
            <a:rPr lang="en-US" dirty="0" smtClean="0"/>
            <a:t>Input Data</a:t>
          </a:r>
          <a:endParaRPr lang="en-US" dirty="0"/>
        </a:p>
      </dgm:t>
    </dgm:pt>
    <dgm:pt modelId="{24E81C48-C096-664B-BD11-23F653DE8C3B}" type="parTrans" cxnId="{0C52DDE2-2235-814E-BC0F-D95BCFE3B6D5}">
      <dgm:prSet/>
      <dgm:spPr/>
      <dgm:t>
        <a:bodyPr/>
        <a:lstStyle/>
        <a:p>
          <a:endParaRPr lang="en-US"/>
        </a:p>
      </dgm:t>
    </dgm:pt>
    <dgm:pt modelId="{D3D9B841-95C7-F64C-A57C-BD4CB1130DED}" type="sibTrans" cxnId="{0C52DDE2-2235-814E-BC0F-D95BCFE3B6D5}">
      <dgm:prSet/>
      <dgm:spPr/>
      <dgm:t>
        <a:bodyPr/>
        <a:lstStyle/>
        <a:p>
          <a:endParaRPr lang="en-US"/>
        </a:p>
      </dgm:t>
    </dgm:pt>
    <dgm:pt modelId="{62914BA9-666B-974D-9D2D-577A7160D3EC}">
      <dgm:prSet phldrT="[Text]"/>
      <dgm:spPr/>
      <dgm:t>
        <a:bodyPr/>
        <a:lstStyle/>
        <a:p>
          <a:r>
            <a:rPr lang="en-US" dirty="0" smtClean="0"/>
            <a:t>Machine Learning</a:t>
          </a:r>
        </a:p>
        <a:p>
          <a:r>
            <a:rPr lang="en-US" dirty="0" smtClean="0"/>
            <a:t>(Model)</a:t>
          </a:r>
          <a:endParaRPr lang="en-US" dirty="0"/>
        </a:p>
      </dgm:t>
    </dgm:pt>
    <dgm:pt modelId="{C12A1820-2821-4340-BBBD-03B494CBF2CE}" type="parTrans" cxnId="{EA502525-7E4C-894A-9420-6F8E9B7F86E7}">
      <dgm:prSet/>
      <dgm:spPr/>
      <dgm:t>
        <a:bodyPr/>
        <a:lstStyle/>
        <a:p>
          <a:endParaRPr lang="en-US"/>
        </a:p>
      </dgm:t>
    </dgm:pt>
    <dgm:pt modelId="{7CA5B1BA-7DAA-3C48-A85A-8B34074DABF4}" type="sibTrans" cxnId="{EA502525-7E4C-894A-9420-6F8E9B7F86E7}">
      <dgm:prSet/>
      <dgm:spPr/>
      <dgm:t>
        <a:bodyPr/>
        <a:lstStyle/>
        <a:p>
          <a:endParaRPr lang="en-US"/>
        </a:p>
      </dgm:t>
    </dgm:pt>
    <dgm:pt modelId="{4794BE90-0D66-2D4E-9AC5-FD90FF7D4A4D}">
      <dgm:prSet phldrT="[Text]"/>
      <dgm:spPr/>
      <dgm:t>
        <a:bodyPr/>
        <a:lstStyle/>
        <a:p>
          <a:r>
            <a:rPr lang="en-US" smtClean="0"/>
            <a:t>Prediction</a:t>
          </a:r>
          <a:endParaRPr lang="en-US"/>
        </a:p>
      </dgm:t>
    </dgm:pt>
    <dgm:pt modelId="{C2058FC1-AC3E-6447-8395-DCDE43D8BCA1}" type="parTrans" cxnId="{7EAD2F37-9F2D-E540-B8F8-F6C4FCC42F73}">
      <dgm:prSet/>
      <dgm:spPr/>
      <dgm:t>
        <a:bodyPr/>
        <a:lstStyle/>
        <a:p>
          <a:endParaRPr lang="en-US"/>
        </a:p>
      </dgm:t>
    </dgm:pt>
    <dgm:pt modelId="{7EE195C8-DC41-8C47-8548-C1CA1837C928}" type="sibTrans" cxnId="{7EAD2F37-9F2D-E540-B8F8-F6C4FCC42F73}">
      <dgm:prSet/>
      <dgm:spPr/>
      <dgm:t>
        <a:bodyPr/>
        <a:lstStyle/>
        <a:p>
          <a:endParaRPr lang="en-US"/>
        </a:p>
      </dgm:t>
    </dgm:pt>
    <dgm:pt modelId="{E536EC3A-BDE0-2B41-8753-C0F1B56691E8}" type="pres">
      <dgm:prSet presAssocID="{5DD34583-2AD6-F04B-9B53-BDA42DD78DA5}" presName="Name0" presStyleCnt="0">
        <dgm:presLayoutVars>
          <dgm:dir/>
          <dgm:resizeHandles val="exact"/>
        </dgm:presLayoutVars>
      </dgm:prSet>
      <dgm:spPr/>
    </dgm:pt>
    <dgm:pt modelId="{A2FE5029-E1AF-5744-B0F0-8904EB2CD9CF}" type="pres">
      <dgm:prSet presAssocID="{9AA4E6B9-2034-ED4D-9EBE-F11BEF28BF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219B-243D-2142-AA2F-36E666DE3AB4}" type="pres">
      <dgm:prSet presAssocID="{D3D9B841-95C7-F64C-A57C-BD4CB1130DE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7231D9C-B0E6-8347-8092-D1C70D9C86CD}" type="pres">
      <dgm:prSet presAssocID="{D3D9B841-95C7-F64C-A57C-BD4CB1130DE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5F3C967-E1B0-344F-B7A6-D88C5970712F}" type="pres">
      <dgm:prSet presAssocID="{62914BA9-666B-974D-9D2D-577A7160D3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9E7D2-7D94-CA4E-B123-8C94234254FD}" type="pres">
      <dgm:prSet presAssocID="{7CA5B1BA-7DAA-3C48-A85A-8B34074DABF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91051EE-4A95-104F-8B59-487B521C0500}" type="pres">
      <dgm:prSet presAssocID="{7CA5B1BA-7DAA-3C48-A85A-8B34074DABF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388A75A-0704-C54C-ACE5-72C9D96AF7A6}" type="pres">
      <dgm:prSet presAssocID="{4794BE90-0D66-2D4E-9AC5-FD90FF7D4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502525-7E4C-894A-9420-6F8E9B7F86E7}" srcId="{5DD34583-2AD6-F04B-9B53-BDA42DD78DA5}" destId="{62914BA9-666B-974D-9D2D-577A7160D3EC}" srcOrd="1" destOrd="0" parTransId="{C12A1820-2821-4340-BBBD-03B494CBF2CE}" sibTransId="{7CA5B1BA-7DAA-3C48-A85A-8B34074DABF4}"/>
    <dgm:cxn modelId="{66639A02-7348-654A-A51C-5074DBCBF2C3}" type="presOf" srcId="{9AA4E6B9-2034-ED4D-9EBE-F11BEF28BFC3}" destId="{A2FE5029-E1AF-5744-B0F0-8904EB2CD9CF}" srcOrd="0" destOrd="0" presId="urn:microsoft.com/office/officeart/2005/8/layout/process1"/>
    <dgm:cxn modelId="{79A6C7C0-4F3A-2441-96F8-477B11CD990B}" type="presOf" srcId="{62914BA9-666B-974D-9D2D-577A7160D3EC}" destId="{65F3C967-E1B0-344F-B7A6-D88C5970712F}" srcOrd="0" destOrd="0" presId="urn:microsoft.com/office/officeart/2005/8/layout/process1"/>
    <dgm:cxn modelId="{0C52DDE2-2235-814E-BC0F-D95BCFE3B6D5}" srcId="{5DD34583-2AD6-F04B-9B53-BDA42DD78DA5}" destId="{9AA4E6B9-2034-ED4D-9EBE-F11BEF28BFC3}" srcOrd="0" destOrd="0" parTransId="{24E81C48-C096-664B-BD11-23F653DE8C3B}" sibTransId="{D3D9B841-95C7-F64C-A57C-BD4CB1130DED}"/>
    <dgm:cxn modelId="{4C8AC250-C64A-DC4F-84F1-D5230070EADB}" type="presOf" srcId="{7CA5B1BA-7DAA-3C48-A85A-8B34074DABF4}" destId="{DFE9E7D2-7D94-CA4E-B123-8C94234254FD}" srcOrd="0" destOrd="0" presId="urn:microsoft.com/office/officeart/2005/8/layout/process1"/>
    <dgm:cxn modelId="{5C9B1F1D-724C-1E4F-82D1-45434B53390C}" type="presOf" srcId="{D3D9B841-95C7-F64C-A57C-BD4CB1130DED}" destId="{869D219B-243D-2142-AA2F-36E666DE3AB4}" srcOrd="0" destOrd="0" presId="urn:microsoft.com/office/officeart/2005/8/layout/process1"/>
    <dgm:cxn modelId="{7EAD2F37-9F2D-E540-B8F8-F6C4FCC42F73}" srcId="{5DD34583-2AD6-F04B-9B53-BDA42DD78DA5}" destId="{4794BE90-0D66-2D4E-9AC5-FD90FF7D4A4D}" srcOrd="2" destOrd="0" parTransId="{C2058FC1-AC3E-6447-8395-DCDE43D8BCA1}" sibTransId="{7EE195C8-DC41-8C47-8548-C1CA1837C928}"/>
    <dgm:cxn modelId="{4E685DDA-F090-DA40-A6BB-CF5D2C7821EA}" type="presOf" srcId="{D3D9B841-95C7-F64C-A57C-BD4CB1130DED}" destId="{77231D9C-B0E6-8347-8092-D1C70D9C86CD}" srcOrd="1" destOrd="0" presId="urn:microsoft.com/office/officeart/2005/8/layout/process1"/>
    <dgm:cxn modelId="{59B12017-C89E-D34C-B1E6-748178DEE457}" type="presOf" srcId="{5DD34583-2AD6-F04B-9B53-BDA42DD78DA5}" destId="{E536EC3A-BDE0-2B41-8753-C0F1B56691E8}" srcOrd="0" destOrd="0" presId="urn:microsoft.com/office/officeart/2005/8/layout/process1"/>
    <dgm:cxn modelId="{A6319305-4311-2043-A92E-422074C6BDCF}" type="presOf" srcId="{7CA5B1BA-7DAA-3C48-A85A-8B34074DABF4}" destId="{391051EE-4A95-104F-8B59-487B521C0500}" srcOrd="1" destOrd="0" presId="urn:microsoft.com/office/officeart/2005/8/layout/process1"/>
    <dgm:cxn modelId="{B1AFC7FC-F01F-424B-9AAB-5C3ECAC1AC9C}" type="presOf" srcId="{4794BE90-0D66-2D4E-9AC5-FD90FF7D4A4D}" destId="{B388A75A-0704-C54C-ACE5-72C9D96AF7A6}" srcOrd="0" destOrd="0" presId="urn:microsoft.com/office/officeart/2005/8/layout/process1"/>
    <dgm:cxn modelId="{43338B9E-8FEC-7E47-84CB-702A818B746C}" type="presParOf" srcId="{E536EC3A-BDE0-2B41-8753-C0F1B56691E8}" destId="{A2FE5029-E1AF-5744-B0F0-8904EB2CD9CF}" srcOrd="0" destOrd="0" presId="urn:microsoft.com/office/officeart/2005/8/layout/process1"/>
    <dgm:cxn modelId="{A001A312-BB68-A841-9C18-76117849029F}" type="presParOf" srcId="{E536EC3A-BDE0-2B41-8753-C0F1B56691E8}" destId="{869D219B-243D-2142-AA2F-36E666DE3AB4}" srcOrd="1" destOrd="0" presId="urn:microsoft.com/office/officeart/2005/8/layout/process1"/>
    <dgm:cxn modelId="{97E55BB9-8F39-304C-8688-79E2151C11DB}" type="presParOf" srcId="{869D219B-243D-2142-AA2F-36E666DE3AB4}" destId="{77231D9C-B0E6-8347-8092-D1C70D9C86CD}" srcOrd="0" destOrd="0" presId="urn:microsoft.com/office/officeart/2005/8/layout/process1"/>
    <dgm:cxn modelId="{E134D368-5638-5849-8035-02784DA52FED}" type="presParOf" srcId="{E536EC3A-BDE0-2B41-8753-C0F1B56691E8}" destId="{65F3C967-E1B0-344F-B7A6-D88C5970712F}" srcOrd="2" destOrd="0" presId="urn:microsoft.com/office/officeart/2005/8/layout/process1"/>
    <dgm:cxn modelId="{B4F02C44-5E1A-EE49-9474-926E40033330}" type="presParOf" srcId="{E536EC3A-BDE0-2B41-8753-C0F1B56691E8}" destId="{DFE9E7D2-7D94-CA4E-B123-8C94234254FD}" srcOrd="3" destOrd="0" presId="urn:microsoft.com/office/officeart/2005/8/layout/process1"/>
    <dgm:cxn modelId="{A0646F23-6200-2D4A-91BD-CD7F2D273158}" type="presParOf" srcId="{DFE9E7D2-7D94-CA4E-B123-8C94234254FD}" destId="{391051EE-4A95-104F-8B59-487B521C0500}" srcOrd="0" destOrd="0" presId="urn:microsoft.com/office/officeart/2005/8/layout/process1"/>
    <dgm:cxn modelId="{BE874CB2-10D7-474E-ACDB-B998CABF9E97}" type="presParOf" srcId="{E536EC3A-BDE0-2B41-8753-C0F1B56691E8}" destId="{B388A75A-0704-C54C-ACE5-72C9D96AF7A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D34583-2AD6-F04B-9B53-BDA42DD78DA5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9AA4E6B9-2034-ED4D-9EBE-F11BEF28BFC3}">
      <dgm:prSet phldrT="[Text]"/>
      <dgm:spPr/>
      <dgm:t>
        <a:bodyPr/>
        <a:lstStyle/>
        <a:p>
          <a:r>
            <a:rPr lang="en-US" dirty="0" smtClean="0"/>
            <a:t>Input Data</a:t>
          </a:r>
          <a:endParaRPr lang="en-US" dirty="0"/>
        </a:p>
      </dgm:t>
    </dgm:pt>
    <dgm:pt modelId="{24E81C48-C096-664B-BD11-23F653DE8C3B}" type="parTrans" cxnId="{0C52DDE2-2235-814E-BC0F-D95BCFE3B6D5}">
      <dgm:prSet/>
      <dgm:spPr/>
      <dgm:t>
        <a:bodyPr/>
        <a:lstStyle/>
        <a:p>
          <a:endParaRPr lang="en-US"/>
        </a:p>
      </dgm:t>
    </dgm:pt>
    <dgm:pt modelId="{D3D9B841-95C7-F64C-A57C-BD4CB1130DED}" type="sibTrans" cxnId="{0C52DDE2-2235-814E-BC0F-D95BCFE3B6D5}">
      <dgm:prSet/>
      <dgm:spPr/>
      <dgm:t>
        <a:bodyPr/>
        <a:lstStyle/>
        <a:p>
          <a:endParaRPr lang="en-US"/>
        </a:p>
      </dgm:t>
    </dgm:pt>
    <dgm:pt modelId="{62914BA9-666B-974D-9D2D-577A7160D3EC}">
      <dgm:prSet phldrT="[Text]"/>
      <dgm:spPr/>
      <dgm:t>
        <a:bodyPr/>
        <a:lstStyle/>
        <a:p>
          <a:r>
            <a:rPr lang="en-US" dirty="0" smtClean="0"/>
            <a:t>Machine Learning</a:t>
          </a:r>
        </a:p>
        <a:p>
          <a:r>
            <a:rPr lang="en-US" dirty="0" smtClean="0"/>
            <a:t>(model)</a:t>
          </a:r>
          <a:endParaRPr lang="en-US" dirty="0"/>
        </a:p>
      </dgm:t>
    </dgm:pt>
    <dgm:pt modelId="{C12A1820-2821-4340-BBBD-03B494CBF2CE}" type="parTrans" cxnId="{EA502525-7E4C-894A-9420-6F8E9B7F86E7}">
      <dgm:prSet/>
      <dgm:spPr/>
      <dgm:t>
        <a:bodyPr/>
        <a:lstStyle/>
        <a:p>
          <a:endParaRPr lang="en-US"/>
        </a:p>
      </dgm:t>
    </dgm:pt>
    <dgm:pt modelId="{7CA5B1BA-7DAA-3C48-A85A-8B34074DABF4}" type="sibTrans" cxnId="{EA502525-7E4C-894A-9420-6F8E9B7F86E7}">
      <dgm:prSet/>
      <dgm:spPr/>
      <dgm:t>
        <a:bodyPr/>
        <a:lstStyle/>
        <a:p>
          <a:endParaRPr lang="en-US"/>
        </a:p>
      </dgm:t>
    </dgm:pt>
    <dgm:pt modelId="{4794BE90-0D66-2D4E-9AC5-FD90FF7D4A4D}">
      <dgm:prSet phldrT="[Text]"/>
      <dgm:spPr/>
      <dgm:t>
        <a:bodyPr/>
        <a:lstStyle/>
        <a:p>
          <a:r>
            <a:rPr lang="en-US" smtClean="0"/>
            <a:t>Prediction</a:t>
          </a:r>
          <a:endParaRPr lang="en-US"/>
        </a:p>
      </dgm:t>
    </dgm:pt>
    <dgm:pt modelId="{C2058FC1-AC3E-6447-8395-DCDE43D8BCA1}" type="parTrans" cxnId="{7EAD2F37-9F2D-E540-B8F8-F6C4FCC42F73}">
      <dgm:prSet/>
      <dgm:spPr/>
      <dgm:t>
        <a:bodyPr/>
        <a:lstStyle/>
        <a:p>
          <a:endParaRPr lang="en-US"/>
        </a:p>
      </dgm:t>
    </dgm:pt>
    <dgm:pt modelId="{7EE195C8-DC41-8C47-8548-C1CA1837C928}" type="sibTrans" cxnId="{7EAD2F37-9F2D-E540-B8F8-F6C4FCC42F73}">
      <dgm:prSet/>
      <dgm:spPr/>
      <dgm:t>
        <a:bodyPr/>
        <a:lstStyle/>
        <a:p>
          <a:endParaRPr lang="en-US"/>
        </a:p>
      </dgm:t>
    </dgm:pt>
    <dgm:pt modelId="{E536EC3A-BDE0-2B41-8753-C0F1B56691E8}" type="pres">
      <dgm:prSet presAssocID="{5DD34583-2AD6-F04B-9B53-BDA42DD78DA5}" presName="Name0" presStyleCnt="0">
        <dgm:presLayoutVars>
          <dgm:dir/>
          <dgm:resizeHandles val="exact"/>
        </dgm:presLayoutVars>
      </dgm:prSet>
      <dgm:spPr/>
    </dgm:pt>
    <dgm:pt modelId="{A2FE5029-E1AF-5744-B0F0-8904EB2CD9CF}" type="pres">
      <dgm:prSet presAssocID="{9AA4E6B9-2034-ED4D-9EBE-F11BEF28BF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219B-243D-2142-AA2F-36E666DE3AB4}" type="pres">
      <dgm:prSet presAssocID="{D3D9B841-95C7-F64C-A57C-BD4CB1130DE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7231D9C-B0E6-8347-8092-D1C70D9C86CD}" type="pres">
      <dgm:prSet presAssocID="{D3D9B841-95C7-F64C-A57C-BD4CB1130DE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5F3C967-E1B0-344F-B7A6-D88C5970712F}" type="pres">
      <dgm:prSet presAssocID="{62914BA9-666B-974D-9D2D-577A7160D3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9E7D2-7D94-CA4E-B123-8C94234254FD}" type="pres">
      <dgm:prSet presAssocID="{7CA5B1BA-7DAA-3C48-A85A-8B34074DABF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91051EE-4A95-104F-8B59-487B521C0500}" type="pres">
      <dgm:prSet presAssocID="{7CA5B1BA-7DAA-3C48-A85A-8B34074DABF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388A75A-0704-C54C-ACE5-72C9D96AF7A6}" type="pres">
      <dgm:prSet presAssocID="{4794BE90-0D66-2D4E-9AC5-FD90FF7D4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BF4B7-8967-B74C-9F51-A77D14399CB4}" type="presOf" srcId="{62914BA9-666B-974D-9D2D-577A7160D3EC}" destId="{65F3C967-E1B0-344F-B7A6-D88C5970712F}" srcOrd="0" destOrd="0" presId="urn:microsoft.com/office/officeart/2005/8/layout/process1"/>
    <dgm:cxn modelId="{DD0F7418-D568-1349-93DF-36CD9B98D70D}" type="presOf" srcId="{5DD34583-2AD6-F04B-9B53-BDA42DD78DA5}" destId="{E536EC3A-BDE0-2B41-8753-C0F1B56691E8}" srcOrd="0" destOrd="0" presId="urn:microsoft.com/office/officeart/2005/8/layout/process1"/>
    <dgm:cxn modelId="{EA502525-7E4C-894A-9420-6F8E9B7F86E7}" srcId="{5DD34583-2AD6-F04B-9B53-BDA42DD78DA5}" destId="{62914BA9-666B-974D-9D2D-577A7160D3EC}" srcOrd="1" destOrd="0" parTransId="{C12A1820-2821-4340-BBBD-03B494CBF2CE}" sibTransId="{7CA5B1BA-7DAA-3C48-A85A-8B34074DABF4}"/>
    <dgm:cxn modelId="{AA796080-8648-0044-B34F-C5C9C8BF3CF6}" type="presOf" srcId="{7CA5B1BA-7DAA-3C48-A85A-8B34074DABF4}" destId="{DFE9E7D2-7D94-CA4E-B123-8C94234254FD}" srcOrd="0" destOrd="0" presId="urn:microsoft.com/office/officeart/2005/8/layout/process1"/>
    <dgm:cxn modelId="{660B57BF-1FB1-5349-B182-E871FE4E883A}" type="presOf" srcId="{4794BE90-0D66-2D4E-9AC5-FD90FF7D4A4D}" destId="{B388A75A-0704-C54C-ACE5-72C9D96AF7A6}" srcOrd="0" destOrd="0" presId="urn:microsoft.com/office/officeart/2005/8/layout/process1"/>
    <dgm:cxn modelId="{D25EF366-6CB4-F843-B2CE-601EAEBBDBE4}" type="presOf" srcId="{9AA4E6B9-2034-ED4D-9EBE-F11BEF28BFC3}" destId="{A2FE5029-E1AF-5744-B0F0-8904EB2CD9CF}" srcOrd="0" destOrd="0" presId="urn:microsoft.com/office/officeart/2005/8/layout/process1"/>
    <dgm:cxn modelId="{30F3C48D-838C-A04E-86C4-1F56E737380E}" type="presOf" srcId="{D3D9B841-95C7-F64C-A57C-BD4CB1130DED}" destId="{77231D9C-B0E6-8347-8092-D1C70D9C86CD}" srcOrd="1" destOrd="0" presId="urn:microsoft.com/office/officeart/2005/8/layout/process1"/>
    <dgm:cxn modelId="{0C52DDE2-2235-814E-BC0F-D95BCFE3B6D5}" srcId="{5DD34583-2AD6-F04B-9B53-BDA42DD78DA5}" destId="{9AA4E6B9-2034-ED4D-9EBE-F11BEF28BFC3}" srcOrd="0" destOrd="0" parTransId="{24E81C48-C096-664B-BD11-23F653DE8C3B}" sibTransId="{D3D9B841-95C7-F64C-A57C-BD4CB1130DED}"/>
    <dgm:cxn modelId="{8D9ED1F0-A795-D845-8900-4B319EC4ABA6}" type="presOf" srcId="{D3D9B841-95C7-F64C-A57C-BD4CB1130DED}" destId="{869D219B-243D-2142-AA2F-36E666DE3AB4}" srcOrd="0" destOrd="0" presId="urn:microsoft.com/office/officeart/2005/8/layout/process1"/>
    <dgm:cxn modelId="{81291C97-0769-E846-B563-4616153421E5}" type="presOf" srcId="{7CA5B1BA-7DAA-3C48-A85A-8B34074DABF4}" destId="{391051EE-4A95-104F-8B59-487B521C0500}" srcOrd="1" destOrd="0" presId="urn:microsoft.com/office/officeart/2005/8/layout/process1"/>
    <dgm:cxn modelId="{7EAD2F37-9F2D-E540-B8F8-F6C4FCC42F73}" srcId="{5DD34583-2AD6-F04B-9B53-BDA42DD78DA5}" destId="{4794BE90-0D66-2D4E-9AC5-FD90FF7D4A4D}" srcOrd="2" destOrd="0" parTransId="{C2058FC1-AC3E-6447-8395-DCDE43D8BCA1}" sibTransId="{7EE195C8-DC41-8C47-8548-C1CA1837C928}"/>
    <dgm:cxn modelId="{C92F9D95-2336-C14C-8DBA-7894AE4A4B2A}" type="presParOf" srcId="{E536EC3A-BDE0-2B41-8753-C0F1B56691E8}" destId="{A2FE5029-E1AF-5744-B0F0-8904EB2CD9CF}" srcOrd="0" destOrd="0" presId="urn:microsoft.com/office/officeart/2005/8/layout/process1"/>
    <dgm:cxn modelId="{DF375B15-291B-E140-AF24-4A27879F7265}" type="presParOf" srcId="{E536EC3A-BDE0-2B41-8753-C0F1B56691E8}" destId="{869D219B-243D-2142-AA2F-36E666DE3AB4}" srcOrd="1" destOrd="0" presId="urn:microsoft.com/office/officeart/2005/8/layout/process1"/>
    <dgm:cxn modelId="{0748267D-ED07-9544-8187-2832479F640F}" type="presParOf" srcId="{869D219B-243D-2142-AA2F-36E666DE3AB4}" destId="{77231D9C-B0E6-8347-8092-D1C70D9C86CD}" srcOrd="0" destOrd="0" presId="urn:microsoft.com/office/officeart/2005/8/layout/process1"/>
    <dgm:cxn modelId="{64B442DB-2D8B-9E4D-8BF7-CEF88285F374}" type="presParOf" srcId="{E536EC3A-BDE0-2B41-8753-C0F1B56691E8}" destId="{65F3C967-E1B0-344F-B7A6-D88C5970712F}" srcOrd="2" destOrd="0" presId="urn:microsoft.com/office/officeart/2005/8/layout/process1"/>
    <dgm:cxn modelId="{3D2E7D10-5104-2F42-95DA-509CFFC4DED6}" type="presParOf" srcId="{E536EC3A-BDE0-2B41-8753-C0F1B56691E8}" destId="{DFE9E7D2-7D94-CA4E-B123-8C94234254FD}" srcOrd="3" destOrd="0" presId="urn:microsoft.com/office/officeart/2005/8/layout/process1"/>
    <dgm:cxn modelId="{EC7A8632-9AD7-A243-86A4-EB0BF2E1BB07}" type="presParOf" srcId="{DFE9E7D2-7D94-CA4E-B123-8C94234254FD}" destId="{391051EE-4A95-104F-8B59-487B521C0500}" srcOrd="0" destOrd="0" presId="urn:microsoft.com/office/officeart/2005/8/layout/process1"/>
    <dgm:cxn modelId="{1D7759B2-F3CF-1941-B6F0-BAEF762C92D1}" type="presParOf" srcId="{E536EC3A-BDE0-2B41-8753-C0F1B56691E8}" destId="{B388A75A-0704-C54C-ACE5-72C9D96AF7A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C7E6B-529A-6845-9C1A-9B22BA97D238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95536-947C-0048-9129-AF0438DE886D}">
      <dgm:prSet phldrT="[Text]"/>
      <dgm:spPr>
        <a:xfrm>
          <a:off x="3082343" y="0"/>
          <a:ext cx="1627911" cy="734433"/>
        </a:xfr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Machine Learning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BC6C9D0-A4E2-6E41-A8D8-2BDAB6E7AE27}" type="parTrans" cxnId="{3F1B2CB9-54E5-C842-BD5E-1B4DDE0288E3}">
      <dgm:prSet/>
      <dgm:spPr/>
      <dgm:t>
        <a:bodyPr/>
        <a:lstStyle/>
        <a:p>
          <a:endParaRPr lang="en-US"/>
        </a:p>
      </dgm:t>
    </dgm:pt>
    <dgm:pt modelId="{96F0D87D-27CD-DC4E-82DC-A9506811A6A9}" type="sibTrans" cxnId="{3F1B2CB9-54E5-C842-BD5E-1B4DDE0288E3}">
      <dgm:prSet/>
      <dgm:spPr/>
      <dgm:t>
        <a:bodyPr/>
        <a:lstStyle/>
        <a:p>
          <a:endParaRPr lang="en-US"/>
        </a:p>
      </dgm:t>
    </dgm:pt>
    <dgm:pt modelId="{80944EC9-B07D-2C47-8AC1-F181ACF8014A}">
      <dgm:prSet phldrT="[Text]"/>
      <dgm:spPr>
        <a:xfrm>
          <a:off x="3082343" y="0"/>
          <a:ext cx="1627911" cy="734433"/>
        </a:xfr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Supervised Learning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8225524-80F4-814B-A4C2-65F924BAF2EE}" type="parTrans" cxnId="{E6010D79-9E5E-424A-871F-AACF60C54401}">
      <dgm:prSet/>
      <dgm:spPr/>
      <dgm:t>
        <a:bodyPr/>
        <a:lstStyle/>
        <a:p>
          <a:endParaRPr lang="en-US"/>
        </a:p>
      </dgm:t>
    </dgm:pt>
    <dgm:pt modelId="{AE1E7A5F-CD4F-9B4E-84CC-7FB7033867EA}" type="sibTrans" cxnId="{E6010D79-9E5E-424A-871F-AACF60C54401}">
      <dgm:prSet/>
      <dgm:spPr/>
      <dgm:t>
        <a:bodyPr/>
        <a:lstStyle/>
        <a:p>
          <a:endParaRPr lang="en-US"/>
        </a:p>
      </dgm:t>
    </dgm:pt>
    <dgm:pt modelId="{B0F5A58D-9F7B-454D-A327-20E44A83EFB3}">
      <dgm:prSet phldrT="[Text]"/>
      <dgm:spPr>
        <a:xfrm>
          <a:off x="3082343" y="0"/>
          <a:ext cx="1627911" cy="734433"/>
        </a:xfr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Unsupervised Learning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DC88DD-701D-F34F-9EE6-28CEF84297E3}" type="parTrans" cxnId="{A59E8387-5BE0-2242-BC01-16DB6CEFF74F}">
      <dgm:prSet/>
      <dgm:spPr/>
      <dgm:t>
        <a:bodyPr/>
        <a:lstStyle/>
        <a:p>
          <a:endParaRPr lang="en-US"/>
        </a:p>
      </dgm:t>
    </dgm:pt>
    <dgm:pt modelId="{5FA5274D-57C3-1745-AD2E-643044DFC4EC}" type="sibTrans" cxnId="{A59E8387-5BE0-2242-BC01-16DB6CEFF74F}">
      <dgm:prSet/>
      <dgm:spPr/>
      <dgm:t>
        <a:bodyPr/>
        <a:lstStyle/>
        <a:p>
          <a:endParaRPr lang="en-US"/>
        </a:p>
      </dgm:t>
    </dgm:pt>
    <dgm:pt modelId="{4D2F76FF-E1FC-A64C-8393-865A6B679FA4}">
      <dgm:prSet phldrT="[Text]"/>
      <dgm:spPr>
        <a:xfrm>
          <a:off x="3082343" y="0"/>
          <a:ext cx="1627911" cy="734433"/>
        </a:xfr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Semi-supervised Learning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21E12F8-BD89-D14F-BCA1-18BF6181E0F7}" type="parTrans" cxnId="{EE56C4DC-BFEE-2F4A-BFB9-96715B7CDDCF}">
      <dgm:prSet/>
      <dgm:spPr/>
      <dgm:t>
        <a:bodyPr/>
        <a:lstStyle/>
        <a:p>
          <a:endParaRPr lang="en-US"/>
        </a:p>
      </dgm:t>
    </dgm:pt>
    <dgm:pt modelId="{B3565F3B-FD7C-A845-9674-22DB03CA4DCA}" type="sibTrans" cxnId="{EE56C4DC-BFEE-2F4A-BFB9-96715B7CDDCF}">
      <dgm:prSet/>
      <dgm:spPr/>
      <dgm:t>
        <a:bodyPr/>
        <a:lstStyle/>
        <a:p>
          <a:endParaRPr lang="en-US"/>
        </a:p>
      </dgm:t>
    </dgm:pt>
    <dgm:pt modelId="{5B5DB764-6F26-7347-AFF5-53E541778942}">
      <dgm:prSet phldrT="[Text]"/>
      <dgm:spPr>
        <a:xfrm>
          <a:off x="3082343" y="0"/>
          <a:ext cx="1627911" cy="734433"/>
        </a:xfr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Reinforcement Learning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1862F84-F476-CD4A-988C-2BBF57590271}" type="parTrans" cxnId="{4D9ADDAE-9D95-1849-AB36-171472066427}">
      <dgm:prSet/>
      <dgm:spPr/>
      <dgm:t>
        <a:bodyPr/>
        <a:lstStyle/>
        <a:p>
          <a:endParaRPr lang="en-US"/>
        </a:p>
      </dgm:t>
    </dgm:pt>
    <dgm:pt modelId="{3FA26D07-151C-BB40-BADB-384FB9FFAB8D}" type="sibTrans" cxnId="{4D9ADDAE-9D95-1849-AB36-171472066427}">
      <dgm:prSet/>
      <dgm:spPr/>
      <dgm:t>
        <a:bodyPr/>
        <a:lstStyle/>
        <a:p>
          <a:endParaRPr lang="en-US"/>
        </a:p>
      </dgm:t>
    </dgm:pt>
    <dgm:pt modelId="{B4B48C41-14AF-3F47-B0A1-158AD68B9048}" type="pres">
      <dgm:prSet presAssocID="{B61C7E6B-529A-6845-9C1A-9B22BA97D2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8C37C1-43BD-1E41-8457-E1701093EE5C}" type="pres">
      <dgm:prSet presAssocID="{F1C95536-947C-0048-9129-AF0438DE886D}" presName="hierRoot1" presStyleCnt="0">
        <dgm:presLayoutVars>
          <dgm:hierBranch val="init"/>
        </dgm:presLayoutVars>
      </dgm:prSet>
      <dgm:spPr/>
    </dgm:pt>
    <dgm:pt modelId="{A5C5AFD2-F4C1-7144-8331-80F56A5765E5}" type="pres">
      <dgm:prSet presAssocID="{F1C95536-947C-0048-9129-AF0438DE886D}" presName="rootComposite1" presStyleCnt="0"/>
      <dgm:spPr/>
    </dgm:pt>
    <dgm:pt modelId="{065432FD-D6F2-8A4C-B553-0722B7E85F21}" type="pres">
      <dgm:prSet presAssocID="{F1C95536-947C-0048-9129-AF0438DE886D}" presName="rootText1" presStyleLbl="node0" presStyleIdx="0" presStyleCnt="1" custScaleX="156377" custScaleY="72739" custLinFactY="-45537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A0C9AA-0CDD-9C42-8113-8EB04DFF2653}" type="pres">
      <dgm:prSet presAssocID="{F1C95536-947C-0048-9129-AF0438DE886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9A07533-AEAC-5946-BECB-1AC49B7D29C5}" type="pres">
      <dgm:prSet presAssocID="{F1C95536-947C-0048-9129-AF0438DE886D}" presName="hierChild2" presStyleCnt="0"/>
      <dgm:spPr/>
    </dgm:pt>
    <dgm:pt modelId="{66C143CB-5D9B-7745-9D93-CBE9CEEAA9AF}" type="pres">
      <dgm:prSet presAssocID="{F8225524-80F4-814B-A4C2-65F924BAF2E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B5EA1BA-29CB-F14C-A3D5-B0853B6141AB}" type="pres">
      <dgm:prSet presAssocID="{80944EC9-B07D-2C47-8AC1-F181ACF8014A}" presName="hierRoot2" presStyleCnt="0">
        <dgm:presLayoutVars>
          <dgm:hierBranch val="init"/>
        </dgm:presLayoutVars>
      </dgm:prSet>
      <dgm:spPr/>
    </dgm:pt>
    <dgm:pt modelId="{13F170D5-E452-9B44-8B86-DC0DBA901C67}" type="pres">
      <dgm:prSet presAssocID="{80944EC9-B07D-2C47-8AC1-F181ACF8014A}" presName="rootComposite" presStyleCnt="0"/>
      <dgm:spPr/>
    </dgm:pt>
    <dgm:pt modelId="{54ECD32F-3E58-7F49-8CAC-7BB452654145}" type="pres">
      <dgm:prSet presAssocID="{80944EC9-B07D-2C47-8AC1-F181ACF8014A}" presName="rootText" presStyleLbl="node2" presStyleIdx="0" presStyleCnt="4" custLinFactNeighborY="-68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41166D-9E77-2B47-8001-2B38989A9C62}" type="pres">
      <dgm:prSet presAssocID="{80944EC9-B07D-2C47-8AC1-F181ACF8014A}" presName="rootConnector" presStyleLbl="node2" presStyleIdx="0" presStyleCnt="4"/>
      <dgm:spPr/>
      <dgm:t>
        <a:bodyPr/>
        <a:lstStyle/>
        <a:p>
          <a:endParaRPr lang="en-US"/>
        </a:p>
      </dgm:t>
    </dgm:pt>
    <dgm:pt modelId="{586E4572-4781-3E43-BD1E-E36D27A0BB35}" type="pres">
      <dgm:prSet presAssocID="{80944EC9-B07D-2C47-8AC1-F181ACF8014A}" presName="hierChild4" presStyleCnt="0"/>
      <dgm:spPr/>
    </dgm:pt>
    <dgm:pt modelId="{A4F580A9-5371-664B-B007-CCB41395810B}" type="pres">
      <dgm:prSet presAssocID="{80944EC9-B07D-2C47-8AC1-F181ACF8014A}" presName="hierChild5" presStyleCnt="0"/>
      <dgm:spPr/>
    </dgm:pt>
    <dgm:pt modelId="{FCAE2712-7E06-2349-9A36-BFD55AD2DB30}" type="pres">
      <dgm:prSet presAssocID="{69DC88DD-701D-F34F-9EE6-28CEF84297E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D984235-378E-4143-ABE7-FEBCE700F4BF}" type="pres">
      <dgm:prSet presAssocID="{B0F5A58D-9F7B-454D-A327-20E44A83EFB3}" presName="hierRoot2" presStyleCnt="0">
        <dgm:presLayoutVars>
          <dgm:hierBranch val="init"/>
        </dgm:presLayoutVars>
      </dgm:prSet>
      <dgm:spPr/>
    </dgm:pt>
    <dgm:pt modelId="{7388D1A6-7109-8A4D-B040-B34EE40359CD}" type="pres">
      <dgm:prSet presAssocID="{B0F5A58D-9F7B-454D-A327-20E44A83EFB3}" presName="rootComposite" presStyleCnt="0"/>
      <dgm:spPr/>
    </dgm:pt>
    <dgm:pt modelId="{FBB3E18B-E6CB-9E4A-A080-AF4BA53F1084}" type="pres">
      <dgm:prSet presAssocID="{B0F5A58D-9F7B-454D-A327-20E44A83EFB3}" presName="rootText" presStyleLbl="node2" presStyleIdx="1" presStyleCnt="4" custLinFactNeighborY="-68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31513-A42E-7347-A5B3-2D4B9D25F31B}" type="pres">
      <dgm:prSet presAssocID="{B0F5A58D-9F7B-454D-A327-20E44A83EFB3}" presName="rootConnector" presStyleLbl="node2" presStyleIdx="1" presStyleCnt="4"/>
      <dgm:spPr/>
      <dgm:t>
        <a:bodyPr/>
        <a:lstStyle/>
        <a:p>
          <a:endParaRPr lang="en-US"/>
        </a:p>
      </dgm:t>
    </dgm:pt>
    <dgm:pt modelId="{B35E8CE3-C2F5-C246-8ADC-9D6A608F959E}" type="pres">
      <dgm:prSet presAssocID="{B0F5A58D-9F7B-454D-A327-20E44A83EFB3}" presName="hierChild4" presStyleCnt="0"/>
      <dgm:spPr/>
    </dgm:pt>
    <dgm:pt modelId="{DDDF10AC-765B-B44A-AA27-4D543CEBCADC}" type="pres">
      <dgm:prSet presAssocID="{B0F5A58D-9F7B-454D-A327-20E44A83EFB3}" presName="hierChild5" presStyleCnt="0"/>
      <dgm:spPr/>
    </dgm:pt>
    <dgm:pt modelId="{C36D3EF7-1334-D641-B17E-F3574A09FFC7}" type="pres">
      <dgm:prSet presAssocID="{421E12F8-BD89-D14F-BCA1-18BF6181E0F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93F9C44-F61D-D24D-BD9A-1C6363DCCD85}" type="pres">
      <dgm:prSet presAssocID="{4D2F76FF-E1FC-A64C-8393-865A6B679FA4}" presName="hierRoot2" presStyleCnt="0">
        <dgm:presLayoutVars>
          <dgm:hierBranch val="init"/>
        </dgm:presLayoutVars>
      </dgm:prSet>
      <dgm:spPr/>
    </dgm:pt>
    <dgm:pt modelId="{A746230C-0DCA-5F45-8B5B-5A3A7D775A52}" type="pres">
      <dgm:prSet presAssocID="{4D2F76FF-E1FC-A64C-8393-865A6B679FA4}" presName="rootComposite" presStyleCnt="0"/>
      <dgm:spPr/>
    </dgm:pt>
    <dgm:pt modelId="{6408EEF7-2409-9C44-8698-E09644612793}" type="pres">
      <dgm:prSet presAssocID="{4D2F76FF-E1FC-A64C-8393-865A6B679FA4}" presName="rootText" presStyleLbl="node2" presStyleIdx="2" presStyleCnt="4" custLinFactNeighborY="-68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1C05C7-1782-8740-8E86-3A8A982B6CBC}" type="pres">
      <dgm:prSet presAssocID="{4D2F76FF-E1FC-A64C-8393-865A6B679FA4}" presName="rootConnector" presStyleLbl="node2" presStyleIdx="2" presStyleCnt="4"/>
      <dgm:spPr/>
      <dgm:t>
        <a:bodyPr/>
        <a:lstStyle/>
        <a:p>
          <a:endParaRPr lang="en-US"/>
        </a:p>
      </dgm:t>
    </dgm:pt>
    <dgm:pt modelId="{1E18699F-65D3-5147-9C62-CD51865F6623}" type="pres">
      <dgm:prSet presAssocID="{4D2F76FF-E1FC-A64C-8393-865A6B679FA4}" presName="hierChild4" presStyleCnt="0"/>
      <dgm:spPr/>
    </dgm:pt>
    <dgm:pt modelId="{B1904A32-4B90-2C44-9E63-63B58FC78942}" type="pres">
      <dgm:prSet presAssocID="{4D2F76FF-E1FC-A64C-8393-865A6B679FA4}" presName="hierChild5" presStyleCnt="0"/>
      <dgm:spPr/>
    </dgm:pt>
    <dgm:pt modelId="{40725E3F-A4F2-C443-8AB8-3A8128D245B3}" type="pres">
      <dgm:prSet presAssocID="{01862F84-F476-CD4A-988C-2BBF57590271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9583CF9-B35F-0E4D-A61C-653F873597DE}" type="pres">
      <dgm:prSet presAssocID="{5B5DB764-6F26-7347-AFF5-53E541778942}" presName="hierRoot2" presStyleCnt="0">
        <dgm:presLayoutVars>
          <dgm:hierBranch val="init"/>
        </dgm:presLayoutVars>
      </dgm:prSet>
      <dgm:spPr/>
    </dgm:pt>
    <dgm:pt modelId="{F763DF4D-594C-EC4F-8EB5-1D1EB3E27EB9}" type="pres">
      <dgm:prSet presAssocID="{5B5DB764-6F26-7347-AFF5-53E541778942}" presName="rootComposite" presStyleCnt="0"/>
      <dgm:spPr/>
    </dgm:pt>
    <dgm:pt modelId="{687691CF-07CE-EA49-85B9-0BC3D9AA6E84}" type="pres">
      <dgm:prSet presAssocID="{5B5DB764-6F26-7347-AFF5-53E541778942}" presName="rootText" presStyleLbl="node2" presStyleIdx="3" presStyleCnt="4" custLinFactNeighborY="-68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B3E221-A99A-F64F-BC66-EA3A81308F59}" type="pres">
      <dgm:prSet presAssocID="{5B5DB764-6F26-7347-AFF5-53E541778942}" presName="rootConnector" presStyleLbl="node2" presStyleIdx="3" presStyleCnt="4"/>
      <dgm:spPr/>
      <dgm:t>
        <a:bodyPr/>
        <a:lstStyle/>
        <a:p>
          <a:endParaRPr lang="en-US"/>
        </a:p>
      </dgm:t>
    </dgm:pt>
    <dgm:pt modelId="{F0B652D3-5439-1945-A949-426DB2EDDE47}" type="pres">
      <dgm:prSet presAssocID="{5B5DB764-6F26-7347-AFF5-53E541778942}" presName="hierChild4" presStyleCnt="0"/>
      <dgm:spPr/>
    </dgm:pt>
    <dgm:pt modelId="{AE17E059-92E9-A349-B0F2-86912314C844}" type="pres">
      <dgm:prSet presAssocID="{5B5DB764-6F26-7347-AFF5-53E541778942}" presName="hierChild5" presStyleCnt="0"/>
      <dgm:spPr/>
    </dgm:pt>
    <dgm:pt modelId="{66C95292-BB9B-C441-9713-9E4262323729}" type="pres">
      <dgm:prSet presAssocID="{F1C95536-947C-0048-9129-AF0438DE886D}" presName="hierChild3" presStyleCnt="0"/>
      <dgm:spPr/>
    </dgm:pt>
  </dgm:ptLst>
  <dgm:cxnLst>
    <dgm:cxn modelId="{6C71AAD9-5063-734F-A6CA-0902405AB5F3}" type="presOf" srcId="{80944EC9-B07D-2C47-8AC1-F181ACF8014A}" destId="{54ECD32F-3E58-7F49-8CAC-7BB452654145}" srcOrd="0" destOrd="0" presId="urn:microsoft.com/office/officeart/2005/8/layout/orgChart1"/>
    <dgm:cxn modelId="{C4CFECA4-4860-A245-BA07-A7521D283EC4}" type="presOf" srcId="{5B5DB764-6F26-7347-AFF5-53E541778942}" destId="{687691CF-07CE-EA49-85B9-0BC3D9AA6E84}" srcOrd="0" destOrd="0" presId="urn:microsoft.com/office/officeart/2005/8/layout/orgChart1"/>
    <dgm:cxn modelId="{CBE73C56-8F8C-4141-B667-6B20F28D7778}" type="presOf" srcId="{4D2F76FF-E1FC-A64C-8393-865A6B679FA4}" destId="{4E1C05C7-1782-8740-8E86-3A8A982B6CBC}" srcOrd="1" destOrd="0" presId="urn:microsoft.com/office/officeart/2005/8/layout/orgChart1"/>
    <dgm:cxn modelId="{89136DAD-AF5C-4640-8E65-F479C4AEB945}" type="presOf" srcId="{4D2F76FF-E1FC-A64C-8393-865A6B679FA4}" destId="{6408EEF7-2409-9C44-8698-E09644612793}" srcOrd="0" destOrd="0" presId="urn:microsoft.com/office/officeart/2005/8/layout/orgChart1"/>
    <dgm:cxn modelId="{4137DE60-C1CD-CD4A-A169-909A2935E973}" type="presOf" srcId="{F8225524-80F4-814B-A4C2-65F924BAF2EE}" destId="{66C143CB-5D9B-7745-9D93-CBE9CEEAA9AF}" srcOrd="0" destOrd="0" presId="urn:microsoft.com/office/officeart/2005/8/layout/orgChart1"/>
    <dgm:cxn modelId="{FF46252A-78A9-B54F-9915-99F377F39537}" type="presOf" srcId="{69DC88DD-701D-F34F-9EE6-28CEF84297E3}" destId="{FCAE2712-7E06-2349-9A36-BFD55AD2DB30}" srcOrd="0" destOrd="0" presId="urn:microsoft.com/office/officeart/2005/8/layout/orgChart1"/>
    <dgm:cxn modelId="{61CD56F6-6DE4-B24A-8E61-9798F1942A74}" type="presOf" srcId="{B61C7E6B-529A-6845-9C1A-9B22BA97D238}" destId="{B4B48C41-14AF-3F47-B0A1-158AD68B9048}" srcOrd="0" destOrd="0" presId="urn:microsoft.com/office/officeart/2005/8/layout/orgChart1"/>
    <dgm:cxn modelId="{E6010D79-9E5E-424A-871F-AACF60C54401}" srcId="{F1C95536-947C-0048-9129-AF0438DE886D}" destId="{80944EC9-B07D-2C47-8AC1-F181ACF8014A}" srcOrd="0" destOrd="0" parTransId="{F8225524-80F4-814B-A4C2-65F924BAF2EE}" sibTransId="{AE1E7A5F-CD4F-9B4E-84CC-7FB7033867EA}"/>
    <dgm:cxn modelId="{03FAD908-8630-F343-9C24-832C07D6ABCC}" type="presOf" srcId="{B0F5A58D-9F7B-454D-A327-20E44A83EFB3}" destId="{FBB3E18B-E6CB-9E4A-A080-AF4BA53F1084}" srcOrd="0" destOrd="0" presId="urn:microsoft.com/office/officeart/2005/8/layout/orgChart1"/>
    <dgm:cxn modelId="{ADE59018-1776-DD48-B84F-5EEE8B7F4D0E}" type="presOf" srcId="{80944EC9-B07D-2C47-8AC1-F181ACF8014A}" destId="{5041166D-9E77-2B47-8001-2B38989A9C62}" srcOrd="1" destOrd="0" presId="urn:microsoft.com/office/officeart/2005/8/layout/orgChart1"/>
    <dgm:cxn modelId="{A59E8387-5BE0-2242-BC01-16DB6CEFF74F}" srcId="{F1C95536-947C-0048-9129-AF0438DE886D}" destId="{B0F5A58D-9F7B-454D-A327-20E44A83EFB3}" srcOrd="1" destOrd="0" parTransId="{69DC88DD-701D-F34F-9EE6-28CEF84297E3}" sibTransId="{5FA5274D-57C3-1745-AD2E-643044DFC4EC}"/>
    <dgm:cxn modelId="{4D9ADDAE-9D95-1849-AB36-171472066427}" srcId="{F1C95536-947C-0048-9129-AF0438DE886D}" destId="{5B5DB764-6F26-7347-AFF5-53E541778942}" srcOrd="3" destOrd="0" parTransId="{01862F84-F476-CD4A-988C-2BBF57590271}" sibTransId="{3FA26D07-151C-BB40-BADB-384FB9FFAB8D}"/>
    <dgm:cxn modelId="{F2918DFD-5549-6741-A8FE-5F9FFF693DB3}" type="presOf" srcId="{F1C95536-947C-0048-9129-AF0438DE886D}" destId="{B0A0C9AA-0CDD-9C42-8113-8EB04DFF2653}" srcOrd="1" destOrd="0" presId="urn:microsoft.com/office/officeart/2005/8/layout/orgChart1"/>
    <dgm:cxn modelId="{3F1B2CB9-54E5-C842-BD5E-1B4DDE0288E3}" srcId="{B61C7E6B-529A-6845-9C1A-9B22BA97D238}" destId="{F1C95536-947C-0048-9129-AF0438DE886D}" srcOrd="0" destOrd="0" parTransId="{3BC6C9D0-A4E2-6E41-A8D8-2BDAB6E7AE27}" sibTransId="{96F0D87D-27CD-DC4E-82DC-A9506811A6A9}"/>
    <dgm:cxn modelId="{EE56C4DC-BFEE-2F4A-BFB9-96715B7CDDCF}" srcId="{F1C95536-947C-0048-9129-AF0438DE886D}" destId="{4D2F76FF-E1FC-A64C-8393-865A6B679FA4}" srcOrd="2" destOrd="0" parTransId="{421E12F8-BD89-D14F-BCA1-18BF6181E0F7}" sibTransId="{B3565F3B-FD7C-A845-9674-22DB03CA4DCA}"/>
    <dgm:cxn modelId="{3BF162DF-AE7F-9D46-B539-B7EAD60F5F15}" type="presOf" srcId="{B0F5A58D-9F7B-454D-A327-20E44A83EFB3}" destId="{F6931513-A42E-7347-A5B3-2D4B9D25F31B}" srcOrd="1" destOrd="0" presId="urn:microsoft.com/office/officeart/2005/8/layout/orgChart1"/>
    <dgm:cxn modelId="{FB02EFD5-6FBF-9248-A6B9-17F0295B6415}" type="presOf" srcId="{F1C95536-947C-0048-9129-AF0438DE886D}" destId="{065432FD-D6F2-8A4C-B553-0722B7E85F21}" srcOrd="0" destOrd="0" presId="urn:microsoft.com/office/officeart/2005/8/layout/orgChart1"/>
    <dgm:cxn modelId="{65BD5043-106A-9340-B3C5-59599E27DE4B}" type="presOf" srcId="{5B5DB764-6F26-7347-AFF5-53E541778942}" destId="{95B3E221-A99A-F64F-BC66-EA3A81308F59}" srcOrd="1" destOrd="0" presId="urn:microsoft.com/office/officeart/2005/8/layout/orgChart1"/>
    <dgm:cxn modelId="{DF280592-9205-B348-AD88-74281872F5AE}" type="presOf" srcId="{01862F84-F476-CD4A-988C-2BBF57590271}" destId="{40725E3F-A4F2-C443-8AB8-3A8128D245B3}" srcOrd="0" destOrd="0" presId="urn:microsoft.com/office/officeart/2005/8/layout/orgChart1"/>
    <dgm:cxn modelId="{AFCF6477-1643-6845-BAE7-0516ED7BE918}" type="presOf" srcId="{421E12F8-BD89-D14F-BCA1-18BF6181E0F7}" destId="{C36D3EF7-1334-D641-B17E-F3574A09FFC7}" srcOrd="0" destOrd="0" presId="urn:microsoft.com/office/officeart/2005/8/layout/orgChart1"/>
    <dgm:cxn modelId="{38D6857B-FAC7-0E4B-B64C-B85F30F5FE01}" type="presParOf" srcId="{B4B48C41-14AF-3F47-B0A1-158AD68B9048}" destId="{448C37C1-43BD-1E41-8457-E1701093EE5C}" srcOrd="0" destOrd="0" presId="urn:microsoft.com/office/officeart/2005/8/layout/orgChart1"/>
    <dgm:cxn modelId="{E67C0ACB-EFF3-5446-A18F-333FA942E212}" type="presParOf" srcId="{448C37C1-43BD-1E41-8457-E1701093EE5C}" destId="{A5C5AFD2-F4C1-7144-8331-80F56A5765E5}" srcOrd="0" destOrd="0" presId="urn:microsoft.com/office/officeart/2005/8/layout/orgChart1"/>
    <dgm:cxn modelId="{7716A1B2-4988-B547-A785-785201181598}" type="presParOf" srcId="{A5C5AFD2-F4C1-7144-8331-80F56A5765E5}" destId="{065432FD-D6F2-8A4C-B553-0722B7E85F21}" srcOrd="0" destOrd="0" presId="urn:microsoft.com/office/officeart/2005/8/layout/orgChart1"/>
    <dgm:cxn modelId="{2CE59342-13EE-EF49-BB33-77F953B524BB}" type="presParOf" srcId="{A5C5AFD2-F4C1-7144-8331-80F56A5765E5}" destId="{B0A0C9AA-0CDD-9C42-8113-8EB04DFF2653}" srcOrd="1" destOrd="0" presId="urn:microsoft.com/office/officeart/2005/8/layout/orgChart1"/>
    <dgm:cxn modelId="{25796DA8-56DE-B744-83F1-E421396119F8}" type="presParOf" srcId="{448C37C1-43BD-1E41-8457-E1701093EE5C}" destId="{19A07533-AEAC-5946-BECB-1AC49B7D29C5}" srcOrd="1" destOrd="0" presId="urn:microsoft.com/office/officeart/2005/8/layout/orgChart1"/>
    <dgm:cxn modelId="{7A336C57-7938-884A-91A2-FD65AA7AA1C0}" type="presParOf" srcId="{19A07533-AEAC-5946-BECB-1AC49B7D29C5}" destId="{66C143CB-5D9B-7745-9D93-CBE9CEEAA9AF}" srcOrd="0" destOrd="0" presId="urn:microsoft.com/office/officeart/2005/8/layout/orgChart1"/>
    <dgm:cxn modelId="{5C086B42-DD00-8B4C-8CAE-0D74F4933098}" type="presParOf" srcId="{19A07533-AEAC-5946-BECB-1AC49B7D29C5}" destId="{1B5EA1BA-29CB-F14C-A3D5-B0853B6141AB}" srcOrd="1" destOrd="0" presId="urn:microsoft.com/office/officeart/2005/8/layout/orgChart1"/>
    <dgm:cxn modelId="{28056BB2-E2A2-F140-B12E-1A9D0FF0F50E}" type="presParOf" srcId="{1B5EA1BA-29CB-F14C-A3D5-B0853B6141AB}" destId="{13F170D5-E452-9B44-8B86-DC0DBA901C67}" srcOrd="0" destOrd="0" presId="urn:microsoft.com/office/officeart/2005/8/layout/orgChart1"/>
    <dgm:cxn modelId="{611340C9-11AF-6942-99A6-6102D2374A2C}" type="presParOf" srcId="{13F170D5-E452-9B44-8B86-DC0DBA901C67}" destId="{54ECD32F-3E58-7F49-8CAC-7BB452654145}" srcOrd="0" destOrd="0" presId="urn:microsoft.com/office/officeart/2005/8/layout/orgChart1"/>
    <dgm:cxn modelId="{7C721659-5F02-674C-9F4D-9B43CEC25850}" type="presParOf" srcId="{13F170D5-E452-9B44-8B86-DC0DBA901C67}" destId="{5041166D-9E77-2B47-8001-2B38989A9C62}" srcOrd="1" destOrd="0" presId="urn:microsoft.com/office/officeart/2005/8/layout/orgChart1"/>
    <dgm:cxn modelId="{7A5861CB-B6EA-A947-B747-0F3B40E37C9E}" type="presParOf" srcId="{1B5EA1BA-29CB-F14C-A3D5-B0853B6141AB}" destId="{586E4572-4781-3E43-BD1E-E36D27A0BB35}" srcOrd="1" destOrd="0" presId="urn:microsoft.com/office/officeart/2005/8/layout/orgChart1"/>
    <dgm:cxn modelId="{C6FCB5B1-946D-0240-97F0-43B10366A615}" type="presParOf" srcId="{1B5EA1BA-29CB-F14C-A3D5-B0853B6141AB}" destId="{A4F580A9-5371-664B-B007-CCB41395810B}" srcOrd="2" destOrd="0" presId="urn:microsoft.com/office/officeart/2005/8/layout/orgChart1"/>
    <dgm:cxn modelId="{34486152-33CF-B64B-AD44-5B69194DDE2C}" type="presParOf" srcId="{19A07533-AEAC-5946-BECB-1AC49B7D29C5}" destId="{FCAE2712-7E06-2349-9A36-BFD55AD2DB30}" srcOrd="2" destOrd="0" presId="urn:microsoft.com/office/officeart/2005/8/layout/orgChart1"/>
    <dgm:cxn modelId="{C4B28EE8-B6D2-694F-9797-AE53DAF1C5D9}" type="presParOf" srcId="{19A07533-AEAC-5946-BECB-1AC49B7D29C5}" destId="{ED984235-378E-4143-ABE7-FEBCE700F4BF}" srcOrd="3" destOrd="0" presId="urn:microsoft.com/office/officeart/2005/8/layout/orgChart1"/>
    <dgm:cxn modelId="{DF793105-83AC-124B-94F2-C9C667FEF738}" type="presParOf" srcId="{ED984235-378E-4143-ABE7-FEBCE700F4BF}" destId="{7388D1A6-7109-8A4D-B040-B34EE40359CD}" srcOrd="0" destOrd="0" presId="urn:microsoft.com/office/officeart/2005/8/layout/orgChart1"/>
    <dgm:cxn modelId="{409E724A-4FF7-5541-B5C1-7C7EF4AD8B81}" type="presParOf" srcId="{7388D1A6-7109-8A4D-B040-B34EE40359CD}" destId="{FBB3E18B-E6CB-9E4A-A080-AF4BA53F1084}" srcOrd="0" destOrd="0" presId="urn:microsoft.com/office/officeart/2005/8/layout/orgChart1"/>
    <dgm:cxn modelId="{81F31B7B-56AE-5B46-9785-0CB5A2CE9777}" type="presParOf" srcId="{7388D1A6-7109-8A4D-B040-B34EE40359CD}" destId="{F6931513-A42E-7347-A5B3-2D4B9D25F31B}" srcOrd="1" destOrd="0" presId="urn:microsoft.com/office/officeart/2005/8/layout/orgChart1"/>
    <dgm:cxn modelId="{A9E68909-4F92-8445-92E8-995CE72AFF9F}" type="presParOf" srcId="{ED984235-378E-4143-ABE7-FEBCE700F4BF}" destId="{B35E8CE3-C2F5-C246-8ADC-9D6A608F959E}" srcOrd="1" destOrd="0" presId="urn:microsoft.com/office/officeart/2005/8/layout/orgChart1"/>
    <dgm:cxn modelId="{04D36867-E998-4D43-8613-C11B106BECC5}" type="presParOf" srcId="{ED984235-378E-4143-ABE7-FEBCE700F4BF}" destId="{DDDF10AC-765B-B44A-AA27-4D543CEBCADC}" srcOrd="2" destOrd="0" presId="urn:microsoft.com/office/officeart/2005/8/layout/orgChart1"/>
    <dgm:cxn modelId="{863DD3F0-936B-0249-8210-29BF2C30B690}" type="presParOf" srcId="{19A07533-AEAC-5946-BECB-1AC49B7D29C5}" destId="{C36D3EF7-1334-D641-B17E-F3574A09FFC7}" srcOrd="4" destOrd="0" presId="urn:microsoft.com/office/officeart/2005/8/layout/orgChart1"/>
    <dgm:cxn modelId="{753738F9-68DA-F440-B97F-4D437D8CDD0B}" type="presParOf" srcId="{19A07533-AEAC-5946-BECB-1AC49B7D29C5}" destId="{493F9C44-F61D-D24D-BD9A-1C6363DCCD85}" srcOrd="5" destOrd="0" presId="urn:microsoft.com/office/officeart/2005/8/layout/orgChart1"/>
    <dgm:cxn modelId="{E6747593-664C-8E40-8F4D-62CC3F5866DD}" type="presParOf" srcId="{493F9C44-F61D-D24D-BD9A-1C6363DCCD85}" destId="{A746230C-0DCA-5F45-8B5B-5A3A7D775A52}" srcOrd="0" destOrd="0" presId="urn:microsoft.com/office/officeart/2005/8/layout/orgChart1"/>
    <dgm:cxn modelId="{51988502-C025-7047-A771-C9C7B06CED84}" type="presParOf" srcId="{A746230C-0DCA-5F45-8B5B-5A3A7D775A52}" destId="{6408EEF7-2409-9C44-8698-E09644612793}" srcOrd="0" destOrd="0" presId="urn:microsoft.com/office/officeart/2005/8/layout/orgChart1"/>
    <dgm:cxn modelId="{9FE8FF2B-C7A5-1B4D-9A11-186AA2028D84}" type="presParOf" srcId="{A746230C-0DCA-5F45-8B5B-5A3A7D775A52}" destId="{4E1C05C7-1782-8740-8E86-3A8A982B6CBC}" srcOrd="1" destOrd="0" presId="urn:microsoft.com/office/officeart/2005/8/layout/orgChart1"/>
    <dgm:cxn modelId="{DFE685B9-7FF7-4A42-8F5D-7F9C0FC81F34}" type="presParOf" srcId="{493F9C44-F61D-D24D-BD9A-1C6363DCCD85}" destId="{1E18699F-65D3-5147-9C62-CD51865F6623}" srcOrd="1" destOrd="0" presId="urn:microsoft.com/office/officeart/2005/8/layout/orgChart1"/>
    <dgm:cxn modelId="{2C28DD11-A7E6-1A4A-9E24-5BFB300274C5}" type="presParOf" srcId="{493F9C44-F61D-D24D-BD9A-1C6363DCCD85}" destId="{B1904A32-4B90-2C44-9E63-63B58FC78942}" srcOrd="2" destOrd="0" presId="urn:microsoft.com/office/officeart/2005/8/layout/orgChart1"/>
    <dgm:cxn modelId="{5B83671D-21E5-5C43-8C6D-D39AE86BCE92}" type="presParOf" srcId="{19A07533-AEAC-5946-BECB-1AC49B7D29C5}" destId="{40725E3F-A4F2-C443-8AB8-3A8128D245B3}" srcOrd="6" destOrd="0" presId="urn:microsoft.com/office/officeart/2005/8/layout/orgChart1"/>
    <dgm:cxn modelId="{4E44912D-1998-1847-A066-6E4648351C65}" type="presParOf" srcId="{19A07533-AEAC-5946-BECB-1AC49B7D29C5}" destId="{F9583CF9-B35F-0E4D-A61C-653F873597DE}" srcOrd="7" destOrd="0" presId="urn:microsoft.com/office/officeart/2005/8/layout/orgChart1"/>
    <dgm:cxn modelId="{BE133940-A715-784B-9A2E-C78714A20273}" type="presParOf" srcId="{F9583CF9-B35F-0E4D-A61C-653F873597DE}" destId="{F763DF4D-594C-EC4F-8EB5-1D1EB3E27EB9}" srcOrd="0" destOrd="0" presId="urn:microsoft.com/office/officeart/2005/8/layout/orgChart1"/>
    <dgm:cxn modelId="{5C0C8364-587F-0E43-82C5-93466A4479DA}" type="presParOf" srcId="{F763DF4D-594C-EC4F-8EB5-1D1EB3E27EB9}" destId="{687691CF-07CE-EA49-85B9-0BC3D9AA6E84}" srcOrd="0" destOrd="0" presId="urn:microsoft.com/office/officeart/2005/8/layout/orgChart1"/>
    <dgm:cxn modelId="{4DC0B7EC-D5D2-6F49-B591-EC192D592CD1}" type="presParOf" srcId="{F763DF4D-594C-EC4F-8EB5-1D1EB3E27EB9}" destId="{95B3E221-A99A-F64F-BC66-EA3A81308F59}" srcOrd="1" destOrd="0" presId="urn:microsoft.com/office/officeart/2005/8/layout/orgChart1"/>
    <dgm:cxn modelId="{25012F95-C167-2947-8470-318D63D8B38A}" type="presParOf" srcId="{F9583CF9-B35F-0E4D-A61C-653F873597DE}" destId="{F0B652D3-5439-1945-A949-426DB2EDDE47}" srcOrd="1" destOrd="0" presId="urn:microsoft.com/office/officeart/2005/8/layout/orgChart1"/>
    <dgm:cxn modelId="{83327DA5-F3E2-EB40-B6B5-2CD03E27B075}" type="presParOf" srcId="{F9583CF9-B35F-0E4D-A61C-653F873597DE}" destId="{AE17E059-92E9-A349-B0F2-86912314C844}" srcOrd="2" destOrd="0" presId="urn:microsoft.com/office/officeart/2005/8/layout/orgChart1"/>
    <dgm:cxn modelId="{BE484D87-BA2B-7B49-AAA0-411A299C23F3}" type="presParOf" srcId="{448C37C1-43BD-1E41-8457-E1701093EE5C}" destId="{66C95292-BB9B-C441-9713-9E42623237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C7E6B-529A-6845-9C1A-9B22BA97D238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95536-947C-0048-9129-AF0438DE886D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3BC6C9D0-A4E2-6E41-A8D8-2BDAB6E7AE27}" type="parTrans" cxnId="{3F1B2CB9-54E5-C842-BD5E-1B4DDE0288E3}">
      <dgm:prSet/>
      <dgm:spPr/>
      <dgm:t>
        <a:bodyPr/>
        <a:lstStyle/>
        <a:p>
          <a:endParaRPr lang="en-US"/>
        </a:p>
      </dgm:t>
    </dgm:pt>
    <dgm:pt modelId="{96F0D87D-27CD-DC4E-82DC-A9506811A6A9}" type="sibTrans" cxnId="{3F1B2CB9-54E5-C842-BD5E-1B4DDE0288E3}">
      <dgm:prSet/>
      <dgm:spPr/>
      <dgm:t>
        <a:bodyPr/>
        <a:lstStyle/>
        <a:p>
          <a:endParaRPr lang="en-US"/>
        </a:p>
      </dgm:t>
    </dgm:pt>
    <dgm:pt modelId="{53C0DB6A-686F-8749-B1F7-CC2456CC0FDC}">
      <dgm:prSet phldrT="[Text]"/>
      <dgm:spPr/>
      <dgm:t>
        <a:bodyPr/>
        <a:lstStyle/>
        <a:p>
          <a:r>
            <a:rPr lang="en-US" dirty="0" smtClean="0"/>
            <a:t>Supervised Learning</a:t>
          </a:r>
          <a:endParaRPr lang="en-US" dirty="0"/>
        </a:p>
      </dgm:t>
    </dgm:pt>
    <dgm:pt modelId="{83842971-966F-4848-A001-53426210066A}" type="parTrans" cxnId="{917A3BA1-B347-9A47-87ED-164F365BBCBF}">
      <dgm:prSet/>
      <dgm:spPr/>
      <dgm:t>
        <a:bodyPr/>
        <a:lstStyle/>
        <a:p>
          <a:endParaRPr lang="en-US"/>
        </a:p>
      </dgm:t>
    </dgm:pt>
    <dgm:pt modelId="{A67219C3-7928-C742-B989-3E83F9EC5791}" type="sibTrans" cxnId="{917A3BA1-B347-9A47-87ED-164F365BBCBF}">
      <dgm:prSet/>
      <dgm:spPr/>
      <dgm:t>
        <a:bodyPr/>
        <a:lstStyle/>
        <a:p>
          <a:endParaRPr lang="en-US"/>
        </a:p>
      </dgm:t>
    </dgm:pt>
    <dgm:pt modelId="{D541FD33-1A64-674B-A117-62A5B1B62436}">
      <dgm:prSet phldrT="[Text]"/>
      <dgm:spPr/>
      <dgm:t>
        <a:bodyPr/>
        <a:lstStyle/>
        <a:p>
          <a:r>
            <a:rPr lang="en-US" dirty="0" smtClean="0"/>
            <a:t>Classification</a:t>
          </a:r>
          <a:endParaRPr lang="en-US" dirty="0"/>
        </a:p>
      </dgm:t>
    </dgm:pt>
    <dgm:pt modelId="{829CE348-DB36-C946-9D28-31CF225C65CC}" type="parTrans" cxnId="{64792B07-BDCA-374A-967D-D02CF9CF5190}">
      <dgm:prSet/>
      <dgm:spPr/>
      <dgm:t>
        <a:bodyPr/>
        <a:lstStyle/>
        <a:p>
          <a:endParaRPr lang="en-US"/>
        </a:p>
      </dgm:t>
    </dgm:pt>
    <dgm:pt modelId="{B1127521-28C1-A249-857B-392EFDFC6045}" type="sibTrans" cxnId="{64792B07-BDCA-374A-967D-D02CF9CF5190}">
      <dgm:prSet/>
      <dgm:spPr/>
      <dgm:t>
        <a:bodyPr/>
        <a:lstStyle/>
        <a:p>
          <a:endParaRPr lang="en-US"/>
        </a:p>
      </dgm:t>
    </dgm:pt>
    <dgm:pt modelId="{AB48ABCB-8A7C-E142-92DA-F465C64FFB37}">
      <dgm:prSet phldrT="[Text]"/>
      <dgm:spPr/>
      <dgm:t>
        <a:bodyPr/>
        <a:lstStyle/>
        <a:p>
          <a:r>
            <a:rPr lang="en-US" dirty="0" smtClean="0"/>
            <a:t>Regression</a:t>
          </a:r>
          <a:endParaRPr lang="en-US" dirty="0"/>
        </a:p>
      </dgm:t>
    </dgm:pt>
    <dgm:pt modelId="{CDD9CFC5-D0A6-3643-8369-F765D44C5E42}" type="parTrans" cxnId="{E10D55EE-3B15-1D4B-9A7F-9215ABB6AE18}">
      <dgm:prSet/>
      <dgm:spPr/>
      <dgm:t>
        <a:bodyPr/>
        <a:lstStyle/>
        <a:p>
          <a:endParaRPr lang="en-US"/>
        </a:p>
      </dgm:t>
    </dgm:pt>
    <dgm:pt modelId="{A83C26F4-93C6-ED4A-85CC-6A3F02A1B784}" type="sibTrans" cxnId="{E10D55EE-3B15-1D4B-9A7F-9215ABB6AE18}">
      <dgm:prSet/>
      <dgm:spPr/>
      <dgm:t>
        <a:bodyPr/>
        <a:lstStyle/>
        <a:p>
          <a:endParaRPr lang="en-US"/>
        </a:p>
      </dgm:t>
    </dgm:pt>
    <dgm:pt modelId="{EE5E20D5-4D91-EC4B-8350-84B2E6F3B63B}">
      <dgm:prSet phldrT="[Text]"/>
      <dgm:spPr/>
      <dgm:t>
        <a:bodyPr/>
        <a:lstStyle/>
        <a:p>
          <a:r>
            <a:rPr lang="en-US" dirty="0" smtClean="0"/>
            <a:t>Dimensionality Reduction</a:t>
          </a:r>
          <a:endParaRPr lang="en-US" dirty="0"/>
        </a:p>
      </dgm:t>
    </dgm:pt>
    <dgm:pt modelId="{8B8FAB55-996C-6D47-84E0-94F9CBDEB4F6}" type="parTrans" cxnId="{D8BD2607-CB05-DF4B-A78C-540816F8008E}">
      <dgm:prSet/>
      <dgm:spPr/>
      <dgm:t>
        <a:bodyPr/>
        <a:lstStyle/>
        <a:p>
          <a:endParaRPr lang="en-US"/>
        </a:p>
      </dgm:t>
    </dgm:pt>
    <dgm:pt modelId="{8DABD7A1-3CD6-8B4C-91F0-B844A3D7D949}" type="sibTrans" cxnId="{D8BD2607-CB05-DF4B-A78C-540816F8008E}">
      <dgm:prSet/>
      <dgm:spPr/>
      <dgm:t>
        <a:bodyPr/>
        <a:lstStyle/>
        <a:p>
          <a:endParaRPr lang="en-US"/>
        </a:p>
      </dgm:t>
    </dgm:pt>
    <dgm:pt modelId="{F6308A20-DFC3-7542-A013-46A58ACFAF1F}">
      <dgm:prSet phldrT="[Text]" custT="1"/>
      <dgm:spPr/>
      <dgm:t>
        <a:bodyPr/>
        <a:lstStyle/>
        <a:p>
          <a:r>
            <a:rPr lang="en-US" sz="1100" dirty="0" smtClean="0"/>
            <a:t>PCA, ICA, MDS, NMF, CCA, </a:t>
          </a:r>
          <a:r>
            <a:rPr lang="en-US" sz="1100" dirty="0" err="1" smtClean="0"/>
            <a:t>Isomap</a:t>
          </a:r>
          <a:r>
            <a:rPr lang="en-US" sz="1100" dirty="0" smtClean="0"/>
            <a:t>, LLE, CX/CUR</a:t>
          </a:r>
          <a:endParaRPr lang="en-US" sz="1100" dirty="0"/>
        </a:p>
      </dgm:t>
    </dgm:pt>
    <dgm:pt modelId="{13ED7617-7FE5-9042-954E-00B17DB260B0}" type="parTrans" cxnId="{8654CEA2-9F2C-A24C-A7E2-62A5DECCCE71}">
      <dgm:prSet/>
      <dgm:spPr/>
      <dgm:t>
        <a:bodyPr/>
        <a:lstStyle/>
        <a:p>
          <a:endParaRPr lang="en-US"/>
        </a:p>
      </dgm:t>
    </dgm:pt>
    <dgm:pt modelId="{40249C9A-1434-9A43-914A-1436CE319100}" type="sibTrans" cxnId="{8654CEA2-9F2C-A24C-A7E2-62A5DECCCE71}">
      <dgm:prSet/>
      <dgm:spPr/>
      <dgm:t>
        <a:bodyPr/>
        <a:lstStyle/>
        <a:p>
          <a:endParaRPr lang="en-US"/>
        </a:p>
      </dgm:t>
    </dgm:pt>
    <dgm:pt modelId="{E3450AE5-6EE7-DF48-B47B-93329C3D12C5}">
      <dgm:prSet phldrT="[Text]" custT="1"/>
      <dgm:spPr/>
      <dgm:t>
        <a:bodyPr/>
        <a:lstStyle/>
        <a:p>
          <a:r>
            <a:rPr lang="en-US" sz="1100" dirty="0" smtClean="0"/>
            <a:t>K-means, hierarchical, EM, GMM, DBSCAN, OPTICS</a:t>
          </a:r>
          <a:endParaRPr lang="en-US" sz="1100" dirty="0"/>
        </a:p>
      </dgm:t>
    </dgm:pt>
    <dgm:pt modelId="{3EE28269-4A6E-C345-AA23-600DFBD28D21}" type="parTrans" cxnId="{59713A99-3CBF-B241-AEA1-C0481E79535C}">
      <dgm:prSet/>
      <dgm:spPr/>
      <dgm:t>
        <a:bodyPr/>
        <a:lstStyle/>
        <a:p>
          <a:endParaRPr lang="en-US"/>
        </a:p>
      </dgm:t>
    </dgm:pt>
    <dgm:pt modelId="{F85BDDE1-3376-D544-B9E9-BA4686541F57}" type="sibTrans" cxnId="{59713A99-3CBF-B241-AEA1-C0481E79535C}">
      <dgm:prSet/>
      <dgm:spPr/>
      <dgm:t>
        <a:bodyPr/>
        <a:lstStyle/>
        <a:p>
          <a:endParaRPr lang="en-US"/>
        </a:p>
      </dgm:t>
    </dgm:pt>
    <dgm:pt modelId="{A06409B8-6676-3B45-A16A-709E4F39A642}">
      <dgm:prSet phldrT="[Text]"/>
      <dgm:spPr/>
      <dgm:t>
        <a:bodyPr/>
        <a:lstStyle/>
        <a:p>
          <a:r>
            <a:rPr lang="en-US" dirty="0" smtClean="0"/>
            <a:t>Clustering</a:t>
          </a:r>
          <a:endParaRPr lang="en-US" dirty="0"/>
        </a:p>
      </dgm:t>
    </dgm:pt>
    <dgm:pt modelId="{67E0ECD4-289C-A34D-BF4E-DD62E3B606F0}" type="parTrans" cxnId="{F57F4849-5AB9-B841-9799-36AF44FCC91F}">
      <dgm:prSet/>
      <dgm:spPr/>
      <dgm:t>
        <a:bodyPr/>
        <a:lstStyle/>
        <a:p>
          <a:endParaRPr lang="en-US"/>
        </a:p>
      </dgm:t>
    </dgm:pt>
    <dgm:pt modelId="{63BFE20A-35BA-AE4A-B50F-2FB31CCB1CAD}" type="sibTrans" cxnId="{F57F4849-5AB9-B841-9799-36AF44FCC91F}">
      <dgm:prSet/>
      <dgm:spPr/>
      <dgm:t>
        <a:bodyPr/>
        <a:lstStyle/>
        <a:p>
          <a:endParaRPr lang="en-US"/>
        </a:p>
      </dgm:t>
    </dgm:pt>
    <dgm:pt modelId="{191D5A09-A829-B744-B57A-61AA0B588113}">
      <dgm:prSet phldrT="[Text]" custT="1"/>
      <dgm:spPr/>
      <dgm:t>
        <a:bodyPr/>
        <a:lstStyle/>
        <a:p>
          <a:r>
            <a:rPr lang="en-US" sz="1100" dirty="0" smtClean="0"/>
            <a:t>Instance based (k-NN, LVQ) </a:t>
          </a:r>
        </a:p>
        <a:p>
          <a:r>
            <a:rPr lang="en-US" sz="1100" dirty="0" smtClean="0"/>
            <a:t>Bayesian (Naïve Bayes, BBN) </a:t>
          </a:r>
        </a:p>
        <a:p>
          <a:r>
            <a:rPr lang="en-US" sz="1100" dirty="0" smtClean="0"/>
            <a:t>Kernel Methods (SVM, RBF, LDA)</a:t>
          </a:r>
        </a:p>
        <a:p>
          <a:r>
            <a:rPr lang="en-US" sz="1100" dirty="0" smtClean="0"/>
            <a:t>Decision Trees (CART, Random Forest, MARS) </a:t>
          </a:r>
        </a:p>
        <a:p>
          <a:r>
            <a:rPr lang="en-US" sz="1100" dirty="0" smtClean="0"/>
            <a:t>Artificial Neural Nets (Perceptron, Hopfield network, SOM, Back-Prop)</a:t>
          </a:r>
        </a:p>
        <a:p>
          <a:r>
            <a:rPr lang="en-US" sz="1100" dirty="0" smtClean="0"/>
            <a:t>Ensemble Methods (Boosting, Bagging, </a:t>
          </a:r>
          <a:r>
            <a:rPr lang="en-US" sz="1100" dirty="0" err="1" smtClean="0"/>
            <a:t>AdaBoost</a:t>
          </a:r>
          <a:r>
            <a:rPr lang="en-US" sz="1100" dirty="0" smtClean="0"/>
            <a:t>)</a:t>
          </a:r>
          <a:endParaRPr lang="en-US" sz="1100" dirty="0"/>
        </a:p>
      </dgm:t>
    </dgm:pt>
    <dgm:pt modelId="{C2BEFAA8-0736-7141-8A62-A24BE16CF6A1}" type="sibTrans" cxnId="{B0F962E0-B2C8-4F47-BA30-34D38C2C8A5C}">
      <dgm:prSet/>
      <dgm:spPr/>
      <dgm:t>
        <a:bodyPr/>
        <a:lstStyle/>
        <a:p>
          <a:endParaRPr lang="en-US"/>
        </a:p>
      </dgm:t>
    </dgm:pt>
    <dgm:pt modelId="{3CF1DDB1-99BB-384A-A33C-90E73F5FE076}" type="parTrans" cxnId="{B0F962E0-B2C8-4F47-BA30-34D38C2C8A5C}">
      <dgm:prSet/>
      <dgm:spPr>
        <a:ln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en-US"/>
        </a:p>
      </dgm:t>
    </dgm:pt>
    <dgm:pt modelId="{E70C6058-4597-0C43-993A-02163DC15F63}">
      <dgm:prSet phldrT="[Text]"/>
      <dgm:spPr/>
      <dgm:t>
        <a:bodyPr/>
        <a:lstStyle/>
        <a:p>
          <a:r>
            <a:rPr lang="en-US" dirty="0" smtClean="0"/>
            <a:t>Unsupervised Learning</a:t>
          </a:r>
          <a:endParaRPr lang="en-US" dirty="0"/>
        </a:p>
      </dgm:t>
    </dgm:pt>
    <dgm:pt modelId="{2F69FE39-A36E-7648-BAF8-202C65A35629}" type="parTrans" cxnId="{1A694BD3-DA70-BF4C-88B9-B335413D0759}">
      <dgm:prSet/>
      <dgm:spPr/>
      <dgm:t>
        <a:bodyPr/>
        <a:lstStyle/>
        <a:p>
          <a:endParaRPr lang="en-US"/>
        </a:p>
      </dgm:t>
    </dgm:pt>
    <dgm:pt modelId="{D5A3B158-E8A5-F844-8BD3-DCD912ADA1F8}" type="sibTrans" cxnId="{1A694BD3-DA70-BF4C-88B9-B335413D0759}">
      <dgm:prSet/>
      <dgm:spPr/>
      <dgm:t>
        <a:bodyPr/>
        <a:lstStyle/>
        <a:p>
          <a:endParaRPr lang="en-US"/>
        </a:p>
      </dgm:t>
    </dgm:pt>
    <dgm:pt modelId="{6BD7AF2E-3C9C-574A-9A8A-82E4CE5F5F08}">
      <dgm:prSet phldrT="[Text]" custT="1"/>
      <dgm:spPr/>
      <dgm:t>
        <a:bodyPr/>
        <a:lstStyle/>
        <a:p>
          <a:r>
            <a:rPr lang="en-US" sz="1100" dirty="0" smtClean="0"/>
            <a:t>OLS, Logistic, MARS, LOESS, Ridge, LASSO, Elastic Net</a:t>
          </a:r>
          <a:endParaRPr lang="en-US" sz="1100" dirty="0"/>
        </a:p>
      </dgm:t>
    </dgm:pt>
    <dgm:pt modelId="{4B6F080C-2038-E146-914D-3E41A09AEF1D}" type="parTrans" cxnId="{1805F984-7358-6845-B8B0-3C7FA74563F6}">
      <dgm:prSet/>
      <dgm:spPr/>
      <dgm:t>
        <a:bodyPr/>
        <a:lstStyle/>
        <a:p>
          <a:endParaRPr lang="en-US"/>
        </a:p>
      </dgm:t>
    </dgm:pt>
    <dgm:pt modelId="{7484DD83-BB6E-8847-83E9-72582BAACF2E}" type="sibTrans" cxnId="{1805F984-7358-6845-B8B0-3C7FA74563F6}">
      <dgm:prSet/>
      <dgm:spPr/>
      <dgm:t>
        <a:bodyPr/>
        <a:lstStyle/>
        <a:p>
          <a:endParaRPr lang="en-US"/>
        </a:p>
      </dgm:t>
    </dgm:pt>
    <dgm:pt modelId="{B4B48C41-14AF-3F47-B0A1-158AD68B9048}" type="pres">
      <dgm:prSet presAssocID="{B61C7E6B-529A-6845-9C1A-9B22BA97D2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8C37C1-43BD-1E41-8457-E1701093EE5C}" type="pres">
      <dgm:prSet presAssocID="{F1C95536-947C-0048-9129-AF0438DE886D}" presName="hierRoot1" presStyleCnt="0">
        <dgm:presLayoutVars>
          <dgm:hierBranch val="init"/>
        </dgm:presLayoutVars>
      </dgm:prSet>
      <dgm:spPr/>
    </dgm:pt>
    <dgm:pt modelId="{A5C5AFD2-F4C1-7144-8331-80F56A5765E5}" type="pres">
      <dgm:prSet presAssocID="{F1C95536-947C-0048-9129-AF0438DE886D}" presName="rootComposite1" presStyleCnt="0"/>
      <dgm:spPr/>
    </dgm:pt>
    <dgm:pt modelId="{065432FD-D6F2-8A4C-B553-0722B7E85F21}" type="pres">
      <dgm:prSet presAssocID="{F1C95536-947C-0048-9129-AF0438DE886D}" presName="rootText1" presStyleLbl="node0" presStyleIdx="0" presStyleCnt="1" custLinFactNeighborX="-14270" custLinFactNeighborY="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0C9AA-0CDD-9C42-8113-8EB04DFF2653}" type="pres">
      <dgm:prSet presAssocID="{F1C95536-947C-0048-9129-AF0438DE886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9A07533-AEAC-5946-BECB-1AC49B7D29C5}" type="pres">
      <dgm:prSet presAssocID="{F1C95536-947C-0048-9129-AF0438DE886D}" presName="hierChild2" presStyleCnt="0"/>
      <dgm:spPr/>
    </dgm:pt>
    <dgm:pt modelId="{D8D4AFBA-ACC2-7A48-8554-C7B0B39AADF5}" type="pres">
      <dgm:prSet presAssocID="{83842971-966F-4848-A001-53426210066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07C6DC3-1A64-F548-AFB6-CC6F91B4945A}" type="pres">
      <dgm:prSet presAssocID="{53C0DB6A-686F-8749-B1F7-CC2456CC0FDC}" presName="hierRoot2" presStyleCnt="0">
        <dgm:presLayoutVars>
          <dgm:hierBranch val="init"/>
        </dgm:presLayoutVars>
      </dgm:prSet>
      <dgm:spPr/>
    </dgm:pt>
    <dgm:pt modelId="{9BD00E21-5F26-284F-9FB3-0ADFD50A7544}" type="pres">
      <dgm:prSet presAssocID="{53C0DB6A-686F-8749-B1F7-CC2456CC0FDC}" presName="rootComposite" presStyleCnt="0"/>
      <dgm:spPr/>
    </dgm:pt>
    <dgm:pt modelId="{5BDE4AA4-A437-1846-AD18-27411E57C0EB}" type="pres">
      <dgm:prSet presAssocID="{53C0DB6A-686F-8749-B1F7-CC2456CC0FDC}" presName="rootText" presStyleLbl="node2" presStyleIdx="0" presStyleCnt="2" custLinFactNeighborX="-2400" custLinFactNeighborY="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3047CE-B818-F344-8833-640209701FB5}" type="pres">
      <dgm:prSet presAssocID="{53C0DB6A-686F-8749-B1F7-CC2456CC0FDC}" presName="rootConnector" presStyleLbl="node2" presStyleIdx="0" presStyleCnt="2"/>
      <dgm:spPr/>
      <dgm:t>
        <a:bodyPr/>
        <a:lstStyle/>
        <a:p>
          <a:endParaRPr lang="en-US"/>
        </a:p>
      </dgm:t>
    </dgm:pt>
    <dgm:pt modelId="{74CBC840-D7A3-7F46-AEFB-0F6CBC4F0BD2}" type="pres">
      <dgm:prSet presAssocID="{53C0DB6A-686F-8749-B1F7-CC2456CC0FDC}" presName="hierChild4" presStyleCnt="0"/>
      <dgm:spPr/>
    </dgm:pt>
    <dgm:pt modelId="{7FA97DAF-7009-354B-9F03-BCAAEB9555A8}" type="pres">
      <dgm:prSet presAssocID="{829CE348-DB36-C946-9D28-31CF225C65CC}" presName="Name37" presStyleLbl="parChTrans1D3" presStyleIdx="0" presStyleCnt="4"/>
      <dgm:spPr/>
      <dgm:t>
        <a:bodyPr/>
        <a:lstStyle/>
        <a:p>
          <a:endParaRPr lang="en-US"/>
        </a:p>
      </dgm:t>
    </dgm:pt>
    <dgm:pt modelId="{6D0E35C2-D6A3-9A47-9972-D94DFEEB527B}" type="pres">
      <dgm:prSet presAssocID="{D541FD33-1A64-674B-A117-62A5B1B62436}" presName="hierRoot2" presStyleCnt="0">
        <dgm:presLayoutVars>
          <dgm:hierBranch val="init"/>
        </dgm:presLayoutVars>
      </dgm:prSet>
      <dgm:spPr/>
    </dgm:pt>
    <dgm:pt modelId="{E9A5B014-1319-444E-9665-39E17717B2DA}" type="pres">
      <dgm:prSet presAssocID="{D541FD33-1A64-674B-A117-62A5B1B62436}" presName="rootComposite" presStyleCnt="0"/>
      <dgm:spPr/>
    </dgm:pt>
    <dgm:pt modelId="{844F2CFB-9533-F345-A509-CB7729D5AFEC}" type="pres">
      <dgm:prSet presAssocID="{D541FD33-1A64-674B-A117-62A5B1B62436}" presName="rootText" presStyleLbl="node3" presStyleIdx="0" presStyleCnt="4" custLinFactNeighborX="21056" custLinFactNeighborY="-44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6CD9F-1B4F-704F-9873-0336FD232575}" type="pres">
      <dgm:prSet presAssocID="{D541FD33-1A64-674B-A117-62A5B1B62436}" presName="rootConnector" presStyleLbl="node3" presStyleIdx="0" presStyleCnt="4"/>
      <dgm:spPr/>
      <dgm:t>
        <a:bodyPr/>
        <a:lstStyle/>
        <a:p>
          <a:endParaRPr lang="en-US"/>
        </a:p>
      </dgm:t>
    </dgm:pt>
    <dgm:pt modelId="{21E31CEE-BC3F-5F45-B7E4-38F9B1B619B3}" type="pres">
      <dgm:prSet presAssocID="{D541FD33-1A64-674B-A117-62A5B1B62436}" presName="hierChild4" presStyleCnt="0"/>
      <dgm:spPr/>
    </dgm:pt>
    <dgm:pt modelId="{E1D95CEF-676E-774B-8EBF-A430A6B0A111}" type="pres">
      <dgm:prSet presAssocID="{3CF1DDB1-99BB-384A-A33C-90E73F5FE076}" presName="Name37" presStyleLbl="parChTrans1D4" presStyleIdx="0" presStyleCnt="4"/>
      <dgm:spPr/>
      <dgm:t>
        <a:bodyPr/>
        <a:lstStyle/>
        <a:p>
          <a:endParaRPr lang="en-US"/>
        </a:p>
      </dgm:t>
    </dgm:pt>
    <dgm:pt modelId="{2DBB7A27-9DF4-D64B-8600-40DD916F961B}" type="pres">
      <dgm:prSet presAssocID="{191D5A09-A829-B744-B57A-61AA0B588113}" presName="hierRoot2" presStyleCnt="0">
        <dgm:presLayoutVars>
          <dgm:hierBranch val="init"/>
        </dgm:presLayoutVars>
      </dgm:prSet>
      <dgm:spPr/>
    </dgm:pt>
    <dgm:pt modelId="{30F44972-E09B-2649-A20F-8D5FA4B2A9B9}" type="pres">
      <dgm:prSet presAssocID="{191D5A09-A829-B744-B57A-61AA0B588113}" presName="rootComposite" presStyleCnt="0"/>
      <dgm:spPr/>
    </dgm:pt>
    <dgm:pt modelId="{862B9878-3B8A-7443-927D-6CF289966A3E}" type="pres">
      <dgm:prSet presAssocID="{191D5A09-A829-B744-B57A-61AA0B588113}" presName="rootText" presStyleLbl="node4" presStyleIdx="0" presStyleCnt="4" custScaleX="141781" custScaleY="322517" custLinFactNeighborX="-18624" custLinFactNeighborY="-44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BC13-8C0F-D440-8B47-17A76DF3876D}" type="pres">
      <dgm:prSet presAssocID="{191D5A09-A829-B744-B57A-61AA0B588113}" presName="rootConnector" presStyleLbl="node4" presStyleIdx="0" presStyleCnt="4"/>
      <dgm:spPr/>
      <dgm:t>
        <a:bodyPr/>
        <a:lstStyle/>
        <a:p>
          <a:endParaRPr lang="en-US"/>
        </a:p>
      </dgm:t>
    </dgm:pt>
    <dgm:pt modelId="{F357D734-4AF3-7C4E-8AD2-0B056529C4A4}" type="pres">
      <dgm:prSet presAssocID="{191D5A09-A829-B744-B57A-61AA0B588113}" presName="hierChild4" presStyleCnt="0"/>
      <dgm:spPr/>
    </dgm:pt>
    <dgm:pt modelId="{D3D9238C-1E9D-2746-B870-C5FA5C31AE90}" type="pres">
      <dgm:prSet presAssocID="{191D5A09-A829-B744-B57A-61AA0B588113}" presName="hierChild5" presStyleCnt="0"/>
      <dgm:spPr/>
    </dgm:pt>
    <dgm:pt modelId="{64E8B2DD-5AFE-5941-B24B-DC8451D5C9AC}" type="pres">
      <dgm:prSet presAssocID="{D541FD33-1A64-674B-A117-62A5B1B62436}" presName="hierChild5" presStyleCnt="0"/>
      <dgm:spPr/>
    </dgm:pt>
    <dgm:pt modelId="{A81E6BA5-E1E5-844A-ADE8-E9A502C69EDE}" type="pres">
      <dgm:prSet presAssocID="{CDD9CFC5-D0A6-3643-8369-F765D44C5E42}" presName="Name37" presStyleLbl="parChTrans1D3" presStyleIdx="1" presStyleCnt="4"/>
      <dgm:spPr/>
      <dgm:t>
        <a:bodyPr/>
        <a:lstStyle/>
        <a:p>
          <a:endParaRPr lang="en-US"/>
        </a:p>
      </dgm:t>
    </dgm:pt>
    <dgm:pt modelId="{9DC0C559-B84F-D649-A6F1-9BA1DB91A36E}" type="pres">
      <dgm:prSet presAssocID="{AB48ABCB-8A7C-E142-92DA-F465C64FFB37}" presName="hierRoot2" presStyleCnt="0">
        <dgm:presLayoutVars>
          <dgm:hierBranch val="init"/>
        </dgm:presLayoutVars>
      </dgm:prSet>
      <dgm:spPr/>
    </dgm:pt>
    <dgm:pt modelId="{1D26C7C4-09A7-CA44-8650-E6DDBF067B08}" type="pres">
      <dgm:prSet presAssocID="{AB48ABCB-8A7C-E142-92DA-F465C64FFB37}" presName="rootComposite" presStyleCnt="0"/>
      <dgm:spPr/>
    </dgm:pt>
    <dgm:pt modelId="{B87FD2E3-D1ED-1F45-AF2D-21DD9D03332E}" type="pres">
      <dgm:prSet presAssocID="{AB48ABCB-8A7C-E142-92DA-F465C64FFB37}" presName="rootText" presStyleLbl="node3" presStyleIdx="1" presStyleCnt="4" custLinFactNeighborX="-9742" custLinFactNeighborY="-5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F4252-FBA2-C543-8B2D-432BE80B5045}" type="pres">
      <dgm:prSet presAssocID="{AB48ABCB-8A7C-E142-92DA-F465C64FFB37}" presName="rootConnector" presStyleLbl="node3" presStyleIdx="1" presStyleCnt="4"/>
      <dgm:spPr/>
      <dgm:t>
        <a:bodyPr/>
        <a:lstStyle/>
        <a:p>
          <a:endParaRPr lang="en-US"/>
        </a:p>
      </dgm:t>
    </dgm:pt>
    <dgm:pt modelId="{F79A2D45-A22D-EB4A-8234-51645CC2AFD0}" type="pres">
      <dgm:prSet presAssocID="{AB48ABCB-8A7C-E142-92DA-F465C64FFB37}" presName="hierChild4" presStyleCnt="0"/>
      <dgm:spPr/>
    </dgm:pt>
    <dgm:pt modelId="{B1BF6C32-B1B9-864C-A009-FB47DC985A07}" type="pres">
      <dgm:prSet presAssocID="{4B6F080C-2038-E146-914D-3E41A09AEF1D}" presName="Name37" presStyleLbl="parChTrans1D4" presStyleIdx="1" presStyleCnt="4"/>
      <dgm:spPr/>
      <dgm:t>
        <a:bodyPr/>
        <a:lstStyle/>
        <a:p>
          <a:endParaRPr lang="en-US"/>
        </a:p>
      </dgm:t>
    </dgm:pt>
    <dgm:pt modelId="{C13E43E9-BE02-EE42-A179-B17AC5630800}" type="pres">
      <dgm:prSet presAssocID="{6BD7AF2E-3C9C-574A-9A8A-82E4CE5F5F08}" presName="hierRoot2" presStyleCnt="0">
        <dgm:presLayoutVars>
          <dgm:hierBranch val="init"/>
        </dgm:presLayoutVars>
      </dgm:prSet>
      <dgm:spPr/>
    </dgm:pt>
    <dgm:pt modelId="{DFDB8CB5-3CD1-2642-81BF-91F473509F27}" type="pres">
      <dgm:prSet presAssocID="{6BD7AF2E-3C9C-574A-9A8A-82E4CE5F5F08}" presName="rootComposite" presStyleCnt="0"/>
      <dgm:spPr/>
    </dgm:pt>
    <dgm:pt modelId="{E34CD0EC-8BDB-6940-9811-50058CCFDDB4}" type="pres">
      <dgm:prSet presAssocID="{6BD7AF2E-3C9C-574A-9A8A-82E4CE5F5F08}" presName="rootText" presStyleLbl="node4" presStyleIdx="1" presStyleCnt="4" custScaleY="158376" custLinFactNeighborX="-24924" custLinFactNeighborY="-70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7C145A-0D58-2D4C-9EF2-F55353AF8E24}" type="pres">
      <dgm:prSet presAssocID="{6BD7AF2E-3C9C-574A-9A8A-82E4CE5F5F08}" presName="rootConnector" presStyleLbl="node4" presStyleIdx="1" presStyleCnt="4"/>
      <dgm:spPr/>
      <dgm:t>
        <a:bodyPr/>
        <a:lstStyle/>
        <a:p>
          <a:endParaRPr lang="en-US"/>
        </a:p>
      </dgm:t>
    </dgm:pt>
    <dgm:pt modelId="{81AF8EE2-DD0E-E746-9101-A63F9273C9BC}" type="pres">
      <dgm:prSet presAssocID="{6BD7AF2E-3C9C-574A-9A8A-82E4CE5F5F08}" presName="hierChild4" presStyleCnt="0"/>
      <dgm:spPr/>
    </dgm:pt>
    <dgm:pt modelId="{DFF5E697-01AC-0447-9176-117A247A9D94}" type="pres">
      <dgm:prSet presAssocID="{6BD7AF2E-3C9C-574A-9A8A-82E4CE5F5F08}" presName="hierChild5" presStyleCnt="0"/>
      <dgm:spPr/>
    </dgm:pt>
    <dgm:pt modelId="{D0D0C1B8-5823-DD48-BEB3-1A63676A7A76}" type="pres">
      <dgm:prSet presAssocID="{AB48ABCB-8A7C-E142-92DA-F465C64FFB37}" presName="hierChild5" presStyleCnt="0"/>
      <dgm:spPr/>
    </dgm:pt>
    <dgm:pt modelId="{2B43F933-7A22-FB46-B9E3-1EC01ADA6620}" type="pres">
      <dgm:prSet presAssocID="{53C0DB6A-686F-8749-B1F7-CC2456CC0FDC}" presName="hierChild5" presStyleCnt="0"/>
      <dgm:spPr/>
    </dgm:pt>
    <dgm:pt modelId="{811F0BBE-391E-5A4B-AD66-07DF4CD36D59}" type="pres">
      <dgm:prSet presAssocID="{2F69FE39-A36E-7648-BAF8-202C65A3562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8D570C7-0BA1-2B42-B72A-9DA8A6528D7C}" type="pres">
      <dgm:prSet presAssocID="{E70C6058-4597-0C43-993A-02163DC15F63}" presName="hierRoot2" presStyleCnt="0">
        <dgm:presLayoutVars>
          <dgm:hierBranch val="init"/>
        </dgm:presLayoutVars>
      </dgm:prSet>
      <dgm:spPr/>
    </dgm:pt>
    <dgm:pt modelId="{8D3D5549-03B7-ED4F-92D3-4CB27EB74708}" type="pres">
      <dgm:prSet presAssocID="{E70C6058-4597-0C43-993A-02163DC15F63}" presName="rootComposite" presStyleCnt="0"/>
      <dgm:spPr/>
    </dgm:pt>
    <dgm:pt modelId="{8CD68C8D-0BBE-FF4F-BA2B-D025B122A1A3}" type="pres">
      <dgm:prSet presAssocID="{E70C6058-4597-0C43-993A-02163DC15F63}" presName="rootText" presStyleLbl="node2" presStyleIdx="1" presStyleCnt="2" custLinFactNeighborX="-3701" custLinFactNeighborY="-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91E41-A90B-F946-B12F-8C93D2E1D3F9}" type="pres">
      <dgm:prSet presAssocID="{E70C6058-4597-0C43-993A-02163DC15F63}" presName="rootConnector" presStyleLbl="node2" presStyleIdx="1" presStyleCnt="2"/>
      <dgm:spPr/>
      <dgm:t>
        <a:bodyPr/>
        <a:lstStyle/>
        <a:p>
          <a:endParaRPr lang="en-US"/>
        </a:p>
      </dgm:t>
    </dgm:pt>
    <dgm:pt modelId="{2CD03584-62CA-B943-9326-A215712937F9}" type="pres">
      <dgm:prSet presAssocID="{E70C6058-4597-0C43-993A-02163DC15F63}" presName="hierChild4" presStyleCnt="0"/>
      <dgm:spPr/>
    </dgm:pt>
    <dgm:pt modelId="{8A8BB702-40FF-2148-A9A4-5BBB7EA6870B}" type="pres">
      <dgm:prSet presAssocID="{67E0ECD4-289C-A34D-BF4E-DD62E3B606F0}" presName="Name37" presStyleLbl="parChTrans1D3" presStyleIdx="2" presStyleCnt="4"/>
      <dgm:spPr/>
      <dgm:t>
        <a:bodyPr/>
        <a:lstStyle/>
        <a:p>
          <a:endParaRPr lang="en-US"/>
        </a:p>
      </dgm:t>
    </dgm:pt>
    <dgm:pt modelId="{F5DD741C-A185-7547-B1A6-FAC3F5F96135}" type="pres">
      <dgm:prSet presAssocID="{A06409B8-6676-3B45-A16A-709E4F39A642}" presName="hierRoot2" presStyleCnt="0">
        <dgm:presLayoutVars>
          <dgm:hierBranch val="init"/>
        </dgm:presLayoutVars>
      </dgm:prSet>
      <dgm:spPr/>
    </dgm:pt>
    <dgm:pt modelId="{CA7BC861-54B0-E242-AC5D-2EBF79DD469B}" type="pres">
      <dgm:prSet presAssocID="{A06409B8-6676-3B45-A16A-709E4F39A642}" presName="rootComposite" presStyleCnt="0"/>
      <dgm:spPr/>
    </dgm:pt>
    <dgm:pt modelId="{F30CFB30-9ACE-BA4F-9DB4-078C91FC9F7C}" type="pres">
      <dgm:prSet presAssocID="{A06409B8-6676-3B45-A16A-709E4F39A642}" presName="rootText" presStyleLbl="node3" presStyleIdx="2" presStyleCnt="4" custLinFactNeighborY="-3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9251A-38A0-3E4C-B4B5-6D386337E521}" type="pres">
      <dgm:prSet presAssocID="{A06409B8-6676-3B45-A16A-709E4F39A642}" presName="rootConnector" presStyleLbl="node3" presStyleIdx="2" presStyleCnt="4"/>
      <dgm:spPr/>
      <dgm:t>
        <a:bodyPr/>
        <a:lstStyle/>
        <a:p>
          <a:endParaRPr lang="en-US"/>
        </a:p>
      </dgm:t>
    </dgm:pt>
    <dgm:pt modelId="{90D80961-5312-4A42-BE4D-8E16EB8D1D4F}" type="pres">
      <dgm:prSet presAssocID="{A06409B8-6676-3B45-A16A-709E4F39A642}" presName="hierChild4" presStyleCnt="0"/>
      <dgm:spPr/>
    </dgm:pt>
    <dgm:pt modelId="{15EB7B81-1D06-AF4A-81FE-2101601FAFBE}" type="pres">
      <dgm:prSet presAssocID="{3EE28269-4A6E-C345-AA23-600DFBD28D21}" presName="Name37" presStyleLbl="parChTrans1D4" presStyleIdx="2" presStyleCnt="4"/>
      <dgm:spPr/>
      <dgm:t>
        <a:bodyPr/>
        <a:lstStyle/>
        <a:p>
          <a:endParaRPr lang="en-US"/>
        </a:p>
      </dgm:t>
    </dgm:pt>
    <dgm:pt modelId="{8D12DF64-C06D-9C43-B459-D7CEF400E943}" type="pres">
      <dgm:prSet presAssocID="{E3450AE5-6EE7-DF48-B47B-93329C3D12C5}" presName="hierRoot2" presStyleCnt="0">
        <dgm:presLayoutVars>
          <dgm:hierBranch val="init"/>
        </dgm:presLayoutVars>
      </dgm:prSet>
      <dgm:spPr/>
    </dgm:pt>
    <dgm:pt modelId="{09D19FAE-CAFB-D844-9F56-E103F795FB18}" type="pres">
      <dgm:prSet presAssocID="{E3450AE5-6EE7-DF48-B47B-93329C3D12C5}" presName="rootComposite" presStyleCnt="0"/>
      <dgm:spPr/>
    </dgm:pt>
    <dgm:pt modelId="{766D0084-5307-7A44-A55C-3FE150800913}" type="pres">
      <dgm:prSet presAssocID="{E3450AE5-6EE7-DF48-B47B-93329C3D12C5}" presName="rootText" presStyleLbl="node4" presStyleIdx="2" presStyleCnt="4" custScaleY="260744" custLinFactNeighborX="-16350" custLinFactNeighborY="-7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5C917-000A-5842-BF85-20E00C73DDEF}" type="pres">
      <dgm:prSet presAssocID="{E3450AE5-6EE7-DF48-B47B-93329C3D12C5}" presName="rootConnector" presStyleLbl="node4" presStyleIdx="2" presStyleCnt="4"/>
      <dgm:spPr/>
      <dgm:t>
        <a:bodyPr/>
        <a:lstStyle/>
        <a:p>
          <a:endParaRPr lang="en-US"/>
        </a:p>
      </dgm:t>
    </dgm:pt>
    <dgm:pt modelId="{0E5289FF-DCCA-B540-984B-8B1AEF9A0CA6}" type="pres">
      <dgm:prSet presAssocID="{E3450AE5-6EE7-DF48-B47B-93329C3D12C5}" presName="hierChild4" presStyleCnt="0"/>
      <dgm:spPr/>
    </dgm:pt>
    <dgm:pt modelId="{602E5BE1-C1E7-A046-82F1-7534233F0754}" type="pres">
      <dgm:prSet presAssocID="{E3450AE5-6EE7-DF48-B47B-93329C3D12C5}" presName="hierChild5" presStyleCnt="0"/>
      <dgm:spPr/>
    </dgm:pt>
    <dgm:pt modelId="{7F8DC51E-6DE1-F741-B240-F3B93A3E9BA8}" type="pres">
      <dgm:prSet presAssocID="{A06409B8-6676-3B45-A16A-709E4F39A642}" presName="hierChild5" presStyleCnt="0"/>
      <dgm:spPr/>
    </dgm:pt>
    <dgm:pt modelId="{8AE05A85-40C8-A246-BF94-295F6FECB2A0}" type="pres">
      <dgm:prSet presAssocID="{8B8FAB55-996C-6D47-84E0-94F9CBDEB4F6}" presName="Name37" presStyleLbl="parChTrans1D3" presStyleIdx="3" presStyleCnt="4"/>
      <dgm:spPr/>
      <dgm:t>
        <a:bodyPr/>
        <a:lstStyle/>
        <a:p>
          <a:endParaRPr lang="en-US"/>
        </a:p>
      </dgm:t>
    </dgm:pt>
    <dgm:pt modelId="{BD66FAEF-E27B-FE41-A357-299AD48D7E6B}" type="pres">
      <dgm:prSet presAssocID="{EE5E20D5-4D91-EC4B-8350-84B2E6F3B63B}" presName="hierRoot2" presStyleCnt="0">
        <dgm:presLayoutVars>
          <dgm:hierBranch val="init"/>
        </dgm:presLayoutVars>
      </dgm:prSet>
      <dgm:spPr/>
    </dgm:pt>
    <dgm:pt modelId="{02E78AA4-E5DA-3445-8C7D-86606D1BC2D1}" type="pres">
      <dgm:prSet presAssocID="{EE5E20D5-4D91-EC4B-8350-84B2E6F3B63B}" presName="rootComposite" presStyleCnt="0"/>
      <dgm:spPr/>
    </dgm:pt>
    <dgm:pt modelId="{7E4F939B-D481-C547-8820-1B2423700CFC}" type="pres">
      <dgm:prSet presAssocID="{EE5E20D5-4D91-EC4B-8350-84B2E6F3B63B}" presName="rootText" presStyleLbl="node3" presStyleIdx="3" presStyleCnt="4" custLinFactNeighborY="-3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824E3-141B-E74B-BC4E-32D64F8CF81F}" type="pres">
      <dgm:prSet presAssocID="{EE5E20D5-4D91-EC4B-8350-84B2E6F3B63B}" presName="rootConnector" presStyleLbl="node3" presStyleIdx="3" presStyleCnt="4"/>
      <dgm:spPr/>
      <dgm:t>
        <a:bodyPr/>
        <a:lstStyle/>
        <a:p>
          <a:endParaRPr lang="en-US"/>
        </a:p>
      </dgm:t>
    </dgm:pt>
    <dgm:pt modelId="{02109683-695A-C94C-AEF8-A0EB8EAED146}" type="pres">
      <dgm:prSet presAssocID="{EE5E20D5-4D91-EC4B-8350-84B2E6F3B63B}" presName="hierChild4" presStyleCnt="0"/>
      <dgm:spPr/>
    </dgm:pt>
    <dgm:pt modelId="{1D759A46-2062-6B49-ADC8-47260C666341}" type="pres">
      <dgm:prSet presAssocID="{13ED7617-7FE5-9042-954E-00B17DB260B0}" presName="Name37" presStyleLbl="parChTrans1D4" presStyleIdx="3" presStyleCnt="4"/>
      <dgm:spPr/>
      <dgm:t>
        <a:bodyPr/>
        <a:lstStyle/>
        <a:p>
          <a:endParaRPr lang="en-US"/>
        </a:p>
      </dgm:t>
    </dgm:pt>
    <dgm:pt modelId="{F4A7DC21-4A03-504F-AC19-4B5797CD0A91}" type="pres">
      <dgm:prSet presAssocID="{F6308A20-DFC3-7542-A013-46A58ACFAF1F}" presName="hierRoot2" presStyleCnt="0">
        <dgm:presLayoutVars>
          <dgm:hierBranch val="init"/>
        </dgm:presLayoutVars>
      </dgm:prSet>
      <dgm:spPr/>
    </dgm:pt>
    <dgm:pt modelId="{81F01861-7AFE-1940-999B-716633635EBB}" type="pres">
      <dgm:prSet presAssocID="{F6308A20-DFC3-7542-A013-46A58ACFAF1F}" presName="rootComposite" presStyleCnt="0"/>
      <dgm:spPr/>
    </dgm:pt>
    <dgm:pt modelId="{5044DDE3-B08F-CA41-B4BE-3CFB22A36A4E}" type="pres">
      <dgm:prSet presAssocID="{F6308A20-DFC3-7542-A013-46A58ACFAF1F}" presName="rootText" presStyleLbl="node4" presStyleIdx="3" presStyleCnt="4" custScaleY="264401" custLinFactNeighborX="-18261" custLinFactNeighborY="-7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8D35D-8768-A643-AAAA-FB4ACBD8B09D}" type="pres">
      <dgm:prSet presAssocID="{F6308A20-DFC3-7542-A013-46A58ACFAF1F}" presName="rootConnector" presStyleLbl="node4" presStyleIdx="3" presStyleCnt="4"/>
      <dgm:spPr/>
      <dgm:t>
        <a:bodyPr/>
        <a:lstStyle/>
        <a:p>
          <a:endParaRPr lang="en-US"/>
        </a:p>
      </dgm:t>
    </dgm:pt>
    <dgm:pt modelId="{BC01C19C-3820-4B43-A21B-9D1555788C09}" type="pres">
      <dgm:prSet presAssocID="{F6308A20-DFC3-7542-A013-46A58ACFAF1F}" presName="hierChild4" presStyleCnt="0"/>
      <dgm:spPr/>
    </dgm:pt>
    <dgm:pt modelId="{18F0CC2E-8E50-A34B-AF03-C587C6F3DFE2}" type="pres">
      <dgm:prSet presAssocID="{F6308A20-DFC3-7542-A013-46A58ACFAF1F}" presName="hierChild5" presStyleCnt="0"/>
      <dgm:spPr/>
    </dgm:pt>
    <dgm:pt modelId="{23C4ECDB-ABC7-DA47-B67C-4C2B049DCF74}" type="pres">
      <dgm:prSet presAssocID="{EE5E20D5-4D91-EC4B-8350-84B2E6F3B63B}" presName="hierChild5" presStyleCnt="0"/>
      <dgm:spPr/>
    </dgm:pt>
    <dgm:pt modelId="{F3586AD3-DD06-2F4E-B8F3-68034EF64C1F}" type="pres">
      <dgm:prSet presAssocID="{E70C6058-4597-0C43-993A-02163DC15F63}" presName="hierChild5" presStyleCnt="0"/>
      <dgm:spPr/>
    </dgm:pt>
    <dgm:pt modelId="{66C95292-BB9B-C441-9713-9E4262323729}" type="pres">
      <dgm:prSet presAssocID="{F1C95536-947C-0048-9129-AF0438DE886D}" presName="hierChild3" presStyleCnt="0"/>
      <dgm:spPr/>
    </dgm:pt>
  </dgm:ptLst>
  <dgm:cxnLst>
    <dgm:cxn modelId="{051419D4-F236-6F48-AE48-827D761DA439}" type="presOf" srcId="{B61C7E6B-529A-6845-9C1A-9B22BA97D238}" destId="{B4B48C41-14AF-3F47-B0A1-158AD68B9048}" srcOrd="0" destOrd="0" presId="urn:microsoft.com/office/officeart/2005/8/layout/orgChart1"/>
    <dgm:cxn modelId="{31647192-CC71-4343-8448-1DEDDE5DDD8E}" type="presOf" srcId="{53C0DB6A-686F-8749-B1F7-CC2456CC0FDC}" destId="{A33047CE-B818-F344-8833-640209701FB5}" srcOrd="1" destOrd="0" presId="urn:microsoft.com/office/officeart/2005/8/layout/orgChart1"/>
    <dgm:cxn modelId="{1A694BD3-DA70-BF4C-88B9-B335413D0759}" srcId="{F1C95536-947C-0048-9129-AF0438DE886D}" destId="{E70C6058-4597-0C43-993A-02163DC15F63}" srcOrd="1" destOrd="0" parTransId="{2F69FE39-A36E-7648-BAF8-202C65A35629}" sibTransId="{D5A3B158-E8A5-F844-8BD3-DCD912ADA1F8}"/>
    <dgm:cxn modelId="{63126590-C49D-A746-9AE2-39E7AF1FD3BD}" type="presOf" srcId="{13ED7617-7FE5-9042-954E-00B17DB260B0}" destId="{1D759A46-2062-6B49-ADC8-47260C666341}" srcOrd="0" destOrd="0" presId="urn:microsoft.com/office/officeart/2005/8/layout/orgChart1"/>
    <dgm:cxn modelId="{CA2D41D4-159B-A840-93D2-94C03020A521}" type="presOf" srcId="{D541FD33-1A64-674B-A117-62A5B1B62436}" destId="{844F2CFB-9533-F345-A509-CB7729D5AFEC}" srcOrd="0" destOrd="0" presId="urn:microsoft.com/office/officeart/2005/8/layout/orgChart1"/>
    <dgm:cxn modelId="{2FA4FB09-74BC-BA45-A0E2-3B7B7EEEC062}" type="presOf" srcId="{53C0DB6A-686F-8749-B1F7-CC2456CC0FDC}" destId="{5BDE4AA4-A437-1846-AD18-27411E57C0EB}" srcOrd="0" destOrd="0" presId="urn:microsoft.com/office/officeart/2005/8/layout/orgChart1"/>
    <dgm:cxn modelId="{F35A1CE9-FE1B-8D4E-974C-ABAC007C3499}" type="presOf" srcId="{191D5A09-A829-B744-B57A-61AA0B588113}" destId="{F77ABC13-8C0F-D440-8B47-17A76DF3876D}" srcOrd="1" destOrd="0" presId="urn:microsoft.com/office/officeart/2005/8/layout/orgChart1"/>
    <dgm:cxn modelId="{5C205601-388B-0B48-A569-6FA748D9AD8D}" type="presOf" srcId="{83842971-966F-4848-A001-53426210066A}" destId="{D8D4AFBA-ACC2-7A48-8554-C7B0B39AADF5}" srcOrd="0" destOrd="0" presId="urn:microsoft.com/office/officeart/2005/8/layout/orgChart1"/>
    <dgm:cxn modelId="{59962ED9-0A40-AA4F-8A1B-A7BF63A25613}" type="presOf" srcId="{6BD7AF2E-3C9C-574A-9A8A-82E4CE5F5F08}" destId="{E34CD0EC-8BDB-6940-9811-50058CCFDDB4}" srcOrd="0" destOrd="0" presId="urn:microsoft.com/office/officeart/2005/8/layout/orgChart1"/>
    <dgm:cxn modelId="{F2E95A94-8E27-3A4E-9AE7-86CC6F13EC0E}" type="presOf" srcId="{F6308A20-DFC3-7542-A013-46A58ACFAF1F}" destId="{9308D35D-8768-A643-AAAA-FB4ACBD8B09D}" srcOrd="1" destOrd="0" presId="urn:microsoft.com/office/officeart/2005/8/layout/orgChart1"/>
    <dgm:cxn modelId="{347C478A-BDCE-EA49-9143-862BE8CD12D7}" type="presOf" srcId="{3EE28269-4A6E-C345-AA23-600DFBD28D21}" destId="{15EB7B81-1D06-AF4A-81FE-2101601FAFBE}" srcOrd="0" destOrd="0" presId="urn:microsoft.com/office/officeart/2005/8/layout/orgChart1"/>
    <dgm:cxn modelId="{6BDA83E1-F2CE-CB41-97FB-E0FBE54BF476}" type="presOf" srcId="{D541FD33-1A64-674B-A117-62A5B1B62436}" destId="{9206CD9F-1B4F-704F-9873-0336FD232575}" srcOrd="1" destOrd="0" presId="urn:microsoft.com/office/officeart/2005/8/layout/orgChart1"/>
    <dgm:cxn modelId="{AE41F896-B56D-2C49-ABB3-AE287F4A1A32}" type="presOf" srcId="{3CF1DDB1-99BB-384A-A33C-90E73F5FE076}" destId="{E1D95CEF-676E-774B-8EBF-A430A6B0A111}" srcOrd="0" destOrd="0" presId="urn:microsoft.com/office/officeart/2005/8/layout/orgChart1"/>
    <dgm:cxn modelId="{EF0F0F2F-22A0-FC49-8C53-0294262CA193}" type="presOf" srcId="{A06409B8-6676-3B45-A16A-709E4F39A642}" destId="{F30CFB30-9ACE-BA4F-9DB4-078C91FC9F7C}" srcOrd="0" destOrd="0" presId="urn:microsoft.com/office/officeart/2005/8/layout/orgChart1"/>
    <dgm:cxn modelId="{FDB9D298-8AD6-8A45-8BD7-0CE821C3D07D}" type="presOf" srcId="{EE5E20D5-4D91-EC4B-8350-84B2E6F3B63B}" destId="{14A824E3-141B-E74B-BC4E-32D64F8CF81F}" srcOrd="1" destOrd="0" presId="urn:microsoft.com/office/officeart/2005/8/layout/orgChart1"/>
    <dgm:cxn modelId="{917A3BA1-B347-9A47-87ED-164F365BBCBF}" srcId="{F1C95536-947C-0048-9129-AF0438DE886D}" destId="{53C0DB6A-686F-8749-B1F7-CC2456CC0FDC}" srcOrd="0" destOrd="0" parTransId="{83842971-966F-4848-A001-53426210066A}" sibTransId="{A67219C3-7928-C742-B989-3E83F9EC5791}"/>
    <dgm:cxn modelId="{D8BD2607-CB05-DF4B-A78C-540816F8008E}" srcId="{E70C6058-4597-0C43-993A-02163DC15F63}" destId="{EE5E20D5-4D91-EC4B-8350-84B2E6F3B63B}" srcOrd="1" destOrd="0" parTransId="{8B8FAB55-996C-6D47-84E0-94F9CBDEB4F6}" sibTransId="{8DABD7A1-3CD6-8B4C-91F0-B844A3D7D949}"/>
    <dgm:cxn modelId="{AACC580D-8875-1048-89A0-9D3664E5FE63}" type="presOf" srcId="{2F69FE39-A36E-7648-BAF8-202C65A35629}" destId="{811F0BBE-391E-5A4B-AD66-07DF4CD36D59}" srcOrd="0" destOrd="0" presId="urn:microsoft.com/office/officeart/2005/8/layout/orgChart1"/>
    <dgm:cxn modelId="{E8A69759-D901-A545-9B14-58FB429A74AA}" type="presOf" srcId="{F1C95536-947C-0048-9129-AF0438DE886D}" destId="{B0A0C9AA-0CDD-9C42-8113-8EB04DFF2653}" srcOrd="1" destOrd="0" presId="urn:microsoft.com/office/officeart/2005/8/layout/orgChart1"/>
    <dgm:cxn modelId="{4E2A06BA-0543-9040-8443-315098E2058D}" type="presOf" srcId="{AB48ABCB-8A7C-E142-92DA-F465C64FFB37}" destId="{0F4F4252-FBA2-C543-8B2D-432BE80B5045}" srcOrd="1" destOrd="0" presId="urn:microsoft.com/office/officeart/2005/8/layout/orgChart1"/>
    <dgm:cxn modelId="{9D5E5A29-018E-FA48-912B-3DBE0CCECA73}" type="presOf" srcId="{F1C95536-947C-0048-9129-AF0438DE886D}" destId="{065432FD-D6F2-8A4C-B553-0722B7E85F21}" srcOrd="0" destOrd="0" presId="urn:microsoft.com/office/officeart/2005/8/layout/orgChart1"/>
    <dgm:cxn modelId="{1805F984-7358-6845-B8B0-3C7FA74563F6}" srcId="{AB48ABCB-8A7C-E142-92DA-F465C64FFB37}" destId="{6BD7AF2E-3C9C-574A-9A8A-82E4CE5F5F08}" srcOrd="0" destOrd="0" parTransId="{4B6F080C-2038-E146-914D-3E41A09AEF1D}" sibTransId="{7484DD83-BB6E-8847-83E9-72582BAACF2E}"/>
    <dgm:cxn modelId="{E205B77F-FA85-B846-8860-DB9F966EBA3A}" type="presOf" srcId="{6BD7AF2E-3C9C-574A-9A8A-82E4CE5F5F08}" destId="{B17C145A-0D58-2D4C-9EF2-F55353AF8E24}" srcOrd="1" destOrd="0" presId="urn:microsoft.com/office/officeart/2005/8/layout/orgChart1"/>
    <dgm:cxn modelId="{B0282C65-950B-C241-A144-C367F58822BF}" type="presOf" srcId="{8B8FAB55-996C-6D47-84E0-94F9CBDEB4F6}" destId="{8AE05A85-40C8-A246-BF94-295F6FECB2A0}" srcOrd="0" destOrd="0" presId="urn:microsoft.com/office/officeart/2005/8/layout/orgChart1"/>
    <dgm:cxn modelId="{1091578A-7E80-BE43-99B6-53DDEF1CA00D}" type="presOf" srcId="{F6308A20-DFC3-7542-A013-46A58ACFAF1F}" destId="{5044DDE3-B08F-CA41-B4BE-3CFB22A36A4E}" srcOrd="0" destOrd="0" presId="urn:microsoft.com/office/officeart/2005/8/layout/orgChart1"/>
    <dgm:cxn modelId="{C5B81849-2ACC-9E4D-9583-2910E9D866C0}" type="presOf" srcId="{CDD9CFC5-D0A6-3643-8369-F765D44C5E42}" destId="{A81E6BA5-E1E5-844A-ADE8-E9A502C69EDE}" srcOrd="0" destOrd="0" presId="urn:microsoft.com/office/officeart/2005/8/layout/orgChart1"/>
    <dgm:cxn modelId="{59713A99-3CBF-B241-AEA1-C0481E79535C}" srcId="{A06409B8-6676-3B45-A16A-709E4F39A642}" destId="{E3450AE5-6EE7-DF48-B47B-93329C3D12C5}" srcOrd="0" destOrd="0" parTransId="{3EE28269-4A6E-C345-AA23-600DFBD28D21}" sibTransId="{F85BDDE1-3376-D544-B9E9-BA4686541F57}"/>
    <dgm:cxn modelId="{64792B07-BDCA-374A-967D-D02CF9CF5190}" srcId="{53C0DB6A-686F-8749-B1F7-CC2456CC0FDC}" destId="{D541FD33-1A64-674B-A117-62A5B1B62436}" srcOrd="0" destOrd="0" parTransId="{829CE348-DB36-C946-9D28-31CF225C65CC}" sibTransId="{B1127521-28C1-A249-857B-392EFDFC6045}"/>
    <dgm:cxn modelId="{078E61ED-71E8-C240-BD2A-3A1169F244F8}" type="presOf" srcId="{E70C6058-4597-0C43-993A-02163DC15F63}" destId="{EAA91E41-A90B-F946-B12F-8C93D2E1D3F9}" srcOrd="1" destOrd="0" presId="urn:microsoft.com/office/officeart/2005/8/layout/orgChart1"/>
    <dgm:cxn modelId="{C15E9797-7A13-1F43-A199-2F9832FEB50B}" type="presOf" srcId="{829CE348-DB36-C946-9D28-31CF225C65CC}" destId="{7FA97DAF-7009-354B-9F03-BCAAEB9555A8}" srcOrd="0" destOrd="0" presId="urn:microsoft.com/office/officeart/2005/8/layout/orgChart1"/>
    <dgm:cxn modelId="{E6D09122-D3AD-D44E-8679-E4B88627A269}" type="presOf" srcId="{E3450AE5-6EE7-DF48-B47B-93329C3D12C5}" destId="{58C5C917-000A-5842-BF85-20E00C73DDEF}" srcOrd="1" destOrd="0" presId="urn:microsoft.com/office/officeart/2005/8/layout/orgChart1"/>
    <dgm:cxn modelId="{8C2D2142-449D-724E-B7CE-40C1627CBD73}" type="presOf" srcId="{67E0ECD4-289C-A34D-BF4E-DD62E3B606F0}" destId="{8A8BB702-40FF-2148-A9A4-5BBB7EA6870B}" srcOrd="0" destOrd="0" presId="urn:microsoft.com/office/officeart/2005/8/layout/orgChart1"/>
    <dgm:cxn modelId="{B0F962E0-B2C8-4F47-BA30-34D38C2C8A5C}" srcId="{D541FD33-1A64-674B-A117-62A5B1B62436}" destId="{191D5A09-A829-B744-B57A-61AA0B588113}" srcOrd="0" destOrd="0" parTransId="{3CF1DDB1-99BB-384A-A33C-90E73F5FE076}" sibTransId="{C2BEFAA8-0736-7141-8A62-A24BE16CF6A1}"/>
    <dgm:cxn modelId="{8E77FCDA-CFD8-9241-A679-BC508222E6AC}" type="presOf" srcId="{191D5A09-A829-B744-B57A-61AA0B588113}" destId="{862B9878-3B8A-7443-927D-6CF289966A3E}" srcOrd="0" destOrd="0" presId="urn:microsoft.com/office/officeart/2005/8/layout/orgChart1"/>
    <dgm:cxn modelId="{E10D55EE-3B15-1D4B-9A7F-9215ABB6AE18}" srcId="{53C0DB6A-686F-8749-B1F7-CC2456CC0FDC}" destId="{AB48ABCB-8A7C-E142-92DA-F465C64FFB37}" srcOrd="1" destOrd="0" parTransId="{CDD9CFC5-D0A6-3643-8369-F765D44C5E42}" sibTransId="{A83C26F4-93C6-ED4A-85CC-6A3F02A1B784}"/>
    <dgm:cxn modelId="{96AED0B9-8D32-D94B-B4BE-57B9149C8A7C}" type="presOf" srcId="{A06409B8-6676-3B45-A16A-709E4F39A642}" destId="{8CD9251A-38A0-3E4C-B4B5-6D386337E521}" srcOrd="1" destOrd="0" presId="urn:microsoft.com/office/officeart/2005/8/layout/orgChart1"/>
    <dgm:cxn modelId="{5F4D9211-98B0-C34E-BD4C-344048EBE36E}" type="presOf" srcId="{E70C6058-4597-0C43-993A-02163DC15F63}" destId="{8CD68C8D-0BBE-FF4F-BA2B-D025B122A1A3}" srcOrd="0" destOrd="0" presId="urn:microsoft.com/office/officeart/2005/8/layout/orgChart1"/>
    <dgm:cxn modelId="{8654CEA2-9F2C-A24C-A7E2-62A5DECCCE71}" srcId="{EE5E20D5-4D91-EC4B-8350-84B2E6F3B63B}" destId="{F6308A20-DFC3-7542-A013-46A58ACFAF1F}" srcOrd="0" destOrd="0" parTransId="{13ED7617-7FE5-9042-954E-00B17DB260B0}" sibTransId="{40249C9A-1434-9A43-914A-1436CE319100}"/>
    <dgm:cxn modelId="{3F1B2CB9-54E5-C842-BD5E-1B4DDE0288E3}" srcId="{B61C7E6B-529A-6845-9C1A-9B22BA97D238}" destId="{F1C95536-947C-0048-9129-AF0438DE886D}" srcOrd="0" destOrd="0" parTransId="{3BC6C9D0-A4E2-6E41-A8D8-2BDAB6E7AE27}" sibTransId="{96F0D87D-27CD-DC4E-82DC-A9506811A6A9}"/>
    <dgm:cxn modelId="{921C058C-C13A-D746-88CF-1DC9471A50D2}" type="presOf" srcId="{4B6F080C-2038-E146-914D-3E41A09AEF1D}" destId="{B1BF6C32-B1B9-864C-A009-FB47DC985A07}" srcOrd="0" destOrd="0" presId="urn:microsoft.com/office/officeart/2005/8/layout/orgChart1"/>
    <dgm:cxn modelId="{1351519C-D76A-CB4B-A902-7F31E040F605}" type="presOf" srcId="{AB48ABCB-8A7C-E142-92DA-F465C64FFB37}" destId="{B87FD2E3-D1ED-1F45-AF2D-21DD9D03332E}" srcOrd="0" destOrd="0" presId="urn:microsoft.com/office/officeart/2005/8/layout/orgChart1"/>
    <dgm:cxn modelId="{DB05DAF9-DF44-EF48-A3C0-9A6E243271D3}" type="presOf" srcId="{EE5E20D5-4D91-EC4B-8350-84B2E6F3B63B}" destId="{7E4F939B-D481-C547-8820-1B2423700CFC}" srcOrd="0" destOrd="0" presId="urn:microsoft.com/office/officeart/2005/8/layout/orgChart1"/>
    <dgm:cxn modelId="{554157C9-D590-734C-BF29-65A45AF4DC62}" type="presOf" srcId="{E3450AE5-6EE7-DF48-B47B-93329C3D12C5}" destId="{766D0084-5307-7A44-A55C-3FE150800913}" srcOrd="0" destOrd="0" presId="urn:microsoft.com/office/officeart/2005/8/layout/orgChart1"/>
    <dgm:cxn modelId="{F57F4849-5AB9-B841-9799-36AF44FCC91F}" srcId="{E70C6058-4597-0C43-993A-02163DC15F63}" destId="{A06409B8-6676-3B45-A16A-709E4F39A642}" srcOrd="0" destOrd="0" parTransId="{67E0ECD4-289C-A34D-BF4E-DD62E3B606F0}" sibTransId="{63BFE20A-35BA-AE4A-B50F-2FB31CCB1CAD}"/>
    <dgm:cxn modelId="{1AD9F5E5-5A10-8244-88DE-C9E4FCE1AB8B}" type="presParOf" srcId="{B4B48C41-14AF-3F47-B0A1-158AD68B9048}" destId="{448C37C1-43BD-1E41-8457-E1701093EE5C}" srcOrd="0" destOrd="0" presId="urn:microsoft.com/office/officeart/2005/8/layout/orgChart1"/>
    <dgm:cxn modelId="{F78E4692-3EC7-BC4D-A674-3562CB146A04}" type="presParOf" srcId="{448C37C1-43BD-1E41-8457-E1701093EE5C}" destId="{A5C5AFD2-F4C1-7144-8331-80F56A5765E5}" srcOrd="0" destOrd="0" presId="urn:microsoft.com/office/officeart/2005/8/layout/orgChart1"/>
    <dgm:cxn modelId="{107430F2-1FB1-D34C-A178-79A0E8F7695D}" type="presParOf" srcId="{A5C5AFD2-F4C1-7144-8331-80F56A5765E5}" destId="{065432FD-D6F2-8A4C-B553-0722B7E85F21}" srcOrd="0" destOrd="0" presId="urn:microsoft.com/office/officeart/2005/8/layout/orgChart1"/>
    <dgm:cxn modelId="{644E5133-7185-3843-AE7F-98BCD0C4BB9C}" type="presParOf" srcId="{A5C5AFD2-F4C1-7144-8331-80F56A5765E5}" destId="{B0A0C9AA-0CDD-9C42-8113-8EB04DFF2653}" srcOrd="1" destOrd="0" presId="urn:microsoft.com/office/officeart/2005/8/layout/orgChart1"/>
    <dgm:cxn modelId="{6572DFE4-F6BE-B14F-9FA8-9CC1ABD0AB71}" type="presParOf" srcId="{448C37C1-43BD-1E41-8457-E1701093EE5C}" destId="{19A07533-AEAC-5946-BECB-1AC49B7D29C5}" srcOrd="1" destOrd="0" presId="urn:microsoft.com/office/officeart/2005/8/layout/orgChart1"/>
    <dgm:cxn modelId="{71B53AED-DEB4-6740-A952-24D2EA1155A6}" type="presParOf" srcId="{19A07533-AEAC-5946-BECB-1AC49B7D29C5}" destId="{D8D4AFBA-ACC2-7A48-8554-C7B0B39AADF5}" srcOrd="0" destOrd="0" presId="urn:microsoft.com/office/officeart/2005/8/layout/orgChart1"/>
    <dgm:cxn modelId="{36436D2B-5DCE-304F-A8A0-86780068396A}" type="presParOf" srcId="{19A07533-AEAC-5946-BECB-1AC49B7D29C5}" destId="{707C6DC3-1A64-F548-AFB6-CC6F91B4945A}" srcOrd="1" destOrd="0" presId="urn:microsoft.com/office/officeart/2005/8/layout/orgChart1"/>
    <dgm:cxn modelId="{F4D01329-D387-BC4E-88B8-7071F1BC3CEA}" type="presParOf" srcId="{707C6DC3-1A64-F548-AFB6-CC6F91B4945A}" destId="{9BD00E21-5F26-284F-9FB3-0ADFD50A7544}" srcOrd="0" destOrd="0" presId="urn:microsoft.com/office/officeart/2005/8/layout/orgChart1"/>
    <dgm:cxn modelId="{FF461B02-E947-9B4C-94B3-49C7BF9E6EEF}" type="presParOf" srcId="{9BD00E21-5F26-284F-9FB3-0ADFD50A7544}" destId="{5BDE4AA4-A437-1846-AD18-27411E57C0EB}" srcOrd="0" destOrd="0" presId="urn:microsoft.com/office/officeart/2005/8/layout/orgChart1"/>
    <dgm:cxn modelId="{AE34906D-E6EB-CA4E-A6F1-211FB215DD8A}" type="presParOf" srcId="{9BD00E21-5F26-284F-9FB3-0ADFD50A7544}" destId="{A33047CE-B818-F344-8833-640209701FB5}" srcOrd="1" destOrd="0" presId="urn:microsoft.com/office/officeart/2005/8/layout/orgChart1"/>
    <dgm:cxn modelId="{07B8A1DE-C11F-414D-B34C-94B391A3C04E}" type="presParOf" srcId="{707C6DC3-1A64-F548-AFB6-CC6F91B4945A}" destId="{74CBC840-D7A3-7F46-AEFB-0F6CBC4F0BD2}" srcOrd="1" destOrd="0" presId="urn:microsoft.com/office/officeart/2005/8/layout/orgChart1"/>
    <dgm:cxn modelId="{4FFA2C8F-BF06-B144-BC90-FDBAB4BCA4F3}" type="presParOf" srcId="{74CBC840-D7A3-7F46-AEFB-0F6CBC4F0BD2}" destId="{7FA97DAF-7009-354B-9F03-BCAAEB9555A8}" srcOrd="0" destOrd="0" presId="urn:microsoft.com/office/officeart/2005/8/layout/orgChart1"/>
    <dgm:cxn modelId="{630C3C6F-863D-E14D-85AD-D4CB1C94C005}" type="presParOf" srcId="{74CBC840-D7A3-7F46-AEFB-0F6CBC4F0BD2}" destId="{6D0E35C2-D6A3-9A47-9972-D94DFEEB527B}" srcOrd="1" destOrd="0" presId="urn:microsoft.com/office/officeart/2005/8/layout/orgChart1"/>
    <dgm:cxn modelId="{07B7D791-3DE6-5346-8D8E-4D3C09ADDE6B}" type="presParOf" srcId="{6D0E35C2-D6A3-9A47-9972-D94DFEEB527B}" destId="{E9A5B014-1319-444E-9665-39E17717B2DA}" srcOrd="0" destOrd="0" presId="urn:microsoft.com/office/officeart/2005/8/layout/orgChart1"/>
    <dgm:cxn modelId="{7D1CD1FD-893B-B64B-93A7-CAE02030B36D}" type="presParOf" srcId="{E9A5B014-1319-444E-9665-39E17717B2DA}" destId="{844F2CFB-9533-F345-A509-CB7729D5AFEC}" srcOrd="0" destOrd="0" presId="urn:microsoft.com/office/officeart/2005/8/layout/orgChart1"/>
    <dgm:cxn modelId="{3CDF5039-01FD-EB48-9C13-F39DC5DCAB26}" type="presParOf" srcId="{E9A5B014-1319-444E-9665-39E17717B2DA}" destId="{9206CD9F-1B4F-704F-9873-0336FD232575}" srcOrd="1" destOrd="0" presId="urn:microsoft.com/office/officeart/2005/8/layout/orgChart1"/>
    <dgm:cxn modelId="{F66B4350-4584-4744-8F98-36E80C724482}" type="presParOf" srcId="{6D0E35C2-D6A3-9A47-9972-D94DFEEB527B}" destId="{21E31CEE-BC3F-5F45-B7E4-38F9B1B619B3}" srcOrd="1" destOrd="0" presId="urn:microsoft.com/office/officeart/2005/8/layout/orgChart1"/>
    <dgm:cxn modelId="{F20A6316-8E26-F648-BF45-943B04FE011E}" type="presParOf" srcId="{21E31CEE-BC3F-5F45-B7E4-38F9B1B619B3}" destId="{E1D95CEF-676E-774B-8EBF-A430A6B0A111}" srcOrd="0" destOrd="0" presId="urn:microsoft.com/office/officeart/2005/8/layout/orgChart1"/>
    <dgm:cxn modelId="{F0BD9F1D-3F2A-2243-A12E-D41DB194F972}" type="presParOf" srcId="{21E31CEE-BC3F-5F45-B7E4-38F9B1B619B3}" destId="{2DBB7A27-9DF4-D64B-8600-40DD916F961B}" srcOrd="1" destOrd="0" presId="urn:microsoft.com/office/officeart/2005/8/layout/orgChart1"/>
    <dgm:cxn modelId="{95217B1A-5313-A04B-83E4-9F48639D1F8D}" type="presParOf" srcId="{2DBB7A27-9DF4-D64B-8600-40DD916F961B}" destId="{30F44972-E09B-2649-A20F-8D5FA4B2A9B9}" srcOrd="0" destOrd="0" presId="urn:microsoft.com/office/officeart/2005/8/layout/orgChart1"/>
    <dgm:cxn modelId="{4CA14A5F-9955-5E44-A66B-29A3C0F80EB9}" type="presParOf" srcId="{30F44972-E09B-2649-A20F-8D5FA4B2A9B9}" destId="{862B9878-3B8A-7443-927D-6CF289966A3E}" srcOrd="0" destOrd="0" presId="urn:microsoft.com/office/officeart/2005/8/layout/orgChart1"/>
    <dgm:cxn modelId="{2D9D174F-E4E0-4E41-8D44-65E7B4A3A5AC}" type="presParOf" srcId="{30F44972-E09B-2649-A20F-8D5FA4B2A9B9}" destId="{F77ABC13-8C0F-D440-8B47-17A76DF3876D}" srcOrd="1" destOrd="0" presId="urn:microsoft.com/office/officeart/2005/8/layout/orgChart1"/>
    <dgm:cxn modelId="{13DF6200-BB7B-E347-9BFB-454E4CE009C0}" type="presParOf" srcId="{2DBB7A27-9DF4-D64B-8600-40DD916F961B}" destId="{F357D734-4AF3-7C4E-8AD2-0B056529C4A4}" srcOrd="1" destOrd="0" presId="urn:microsoft.com/office/officeart/2005/8/layout/orgChart1"/>
    <dgm:cxn modelId="{873EF135-8BAC-4F47-8543-330DA2319AF3}" type="presParOf" srcId="{2DBB7A27-9DF4-D64B-8600-40DD916F961B}" destId="{D3D9238C-1E9D-2746-B870-C5FA5C31AE90}" srcOrd="2" destOrd="0" presId="urn:microsoft.com/office/officeart/2005/8/layout/orgChart1"/>
    <dgm:cxn modelId="{C89B8C5E-6546-984E-98A3-FF8FC1644079}" type="presParOf" srcId="{6D0E35C2-D6A3-9A47-9972-D94DFEEB527B}" destId="{64E8B2DD-5AFE-5941-B24B-DC8451D5C9AC}" srcOrd="2" destOrd="0" presId="urn:microsoft.com/office/officeart/2005/8/layout/orgChart1"/>
    <dgm:cxn modelId="{D8A199E7-827E-404C-B62E-371956681CDF}" type="presParOf" srcId="{74CBC840-D7A3-7F46-AEFB-0F6CBC4F0BD2}" destId="{A81E6BA5-E1E5-844A-ADE8-E9A502C69EDE}" srcOrd="2" destOrd="0" presId="urn:microsoft.com/office/officeart/2005/8/layout/orgChart1"/>
    <dgm:cxn modelId="{1BC184D3-3A90-444A-A136-68AA8631385E}" type="presParOf" srcId="{74CBC840-D7A3-7F46-AEFB-0F6CBC4F0BD2}" destId="{9DC0C559-B84F-D649-A6F1-9BA1DB91A36E}" srcOrd="3" destOrd="0" presId="urn:microsoft.com/office/officeart/2005/8/layout/orgChart1"/>
    <dgm:cxn modelId="{2A4577E7-11FF-AD4E-BC6A-01AFB7BB3173}" type="presParOf" srcId="{9DC0C559-B84F-D649-A6F1-9BA1DB91A36E}" destId="{1D26C7C4-09A7-CA44-8650-E6DDBF067B08}" srcOrd="0" destOrd="0" presId="urn:microsoft.com/office/officeart/2005/8/layout/orgChart1"/>
    <dgm:cxn modelId="{1364E778-CB69-9445-8651-13B16F2D871C}" type="presParOf" srcId="{1D26C7C4-09A7-CA44-8650-E6DDBF067B08}" destId="{B87FD2E3-D1ED-1F45-AF2D-21DD9D03332E}" srcOrd="0" destOrd="0" presId="urn:microsoft.com/office/officeart/2005/8/layout/orgChart1"/>
    <dgm:cxn modelId="{1822875C-1EAF-D34F-ACBE-0348FBBA5365}" type="presParOf" srcId="{1D26C7C4-09A7-CA44-8650-E6DDBF067B08}" destId="{0F4F4252-FBA2-C543-8B2D-432BE80B5045}" srcOrd="1" destOrd="0" presId="urn:microsoft.com/office/officeart/2005/8/layout/orgChart1"/>
    <dgm:cxn modelId="{DCF9C969-7A6A-3341-AC76-8B77B4B2CDDC}" type="presParOf" srcId="{9DC0C559-B84F-D649-A6F1-9BA1DB91A36E}" destId="{F79A2D45-A22D-EB4A-8234-51645CC2AFD0}" srcOrd="1" destOrd="0" presId="urn:microsoft.com/office/officeart/2005/8/layout/orgChart1"/>
    <dgm:cxn modelId="{57BB715A-8AE7-8342-928D-AF2455FD4C1E}" type="presParOf" srcId="{F79A2D45-A22D-EB4A-8234-51645CC2AFD0}" destId="{B1BF6C32-B1B9-864C-A009-FB47DC985A07}" srcOrd="0" destOrd="0" presId="urn:microsoft.com/office/officeart/2005/8/layout/orgChart1"/>
    <dgm:cxn modelId="{B29BDB79-874C-7948-9F1E-2708B5089055}" type="presParOf" srcId="{F79A2D45-A22D-EB4A-8234-51645CC2AFD0}" destId="{C13E43E9-BE02-EE42-A179-B17AC5630800}" srcOrd="1" destOrd="0" presId="urn:microsoft.com/office/officeart/2005/8/layout/orgChart1"/>
    <dgm:cxn modelId="{0A86A88B-249C-D64C-A664-528632920069}" type="presParOf" srcId="{C13E43E9-BE02-EE42-A179-B17AC5630800}" destId="{DFDB8CB5-3CD1-2642-81BF-91F473509F27}" srcOrd="0" destOrd="0" presId="urn:microsoft.com/office/officeart/2005/8/layout/orgChart1"/>
    <dgm:cxn modelId="{FF8EA20B-9E7E-E142-829E-6A73DC2E3C3B}" type="presParOf" srcId="{DFDB8CB5-3CD1-2642-81BF-91F473509F27}" destId="{E34CD0EC-8BDB-6940-9811-50058CCFDDB4}" srcOrd="0" destOrd="0" presId="urn:microsoft.com/office/officeart/2005/8/layout/orgChart1"/>
    <dgm:cxn modelId="{460D3F59-5E9B-E941-8115-D79058311BDB}" type="presParOf" srcId="{DFDB8CB5-3CD1-2642-81BF-91F473509F27}" destId="{B17C145A-0D58-2D4C-9EF2-F55353AF8E24}" srcOrd="1" destOrd="0" presId="urn:microsoft.com/office/officeart/2005/8/layout/orgChart1"/>
    <dgm:cxn modelId="{2862ECA5-6315-FB49-A47E-630483A5A7D4}" type="presParOf" srcId="{C13E43E9-BE02-EE42-A179-B17AC5630800}" destId="{81AF8EE2-DD0E-E746-9101-A63F9273C9BC}" srcOrd="1" destOrd="0" presId="urn:microsoft.com/office/officeart/2005/8/layout/orgChart1"/>
    <dgm:cxn modelId="{02E36EA0-8A41-3D4B-8BBD-BEFD9F0EDF95}" type="presParOf" srcId="{C13E43E9-BE02-EE42-A179-B17AC5630800}" destId="{DFF5E697-01AC-0447-9176-117A247A9D94}" srcOrd="2" destOrd="0" presId="urn:microsoft.com/office/officeart/2005/8/layout/orgChart1"/>
    <dgm:cxn modelId="{C2B6AF1E-D640-9549-B380-D1E100DAE31F}" type="presParOf" srcId="{9DC0C559-B84F-D649-A6F1-9BA1DB91A36E}" destId="{D0D0C1B8-5823-DD48-BEB3-1A63676A7A76}" srcOrd="2" destOrd="0" presId="urn:microsoft.com/office/officeart/2005/8/layout/orgChart1"/>
    <dgm:cxn modelId="{CA31BDC9-25AC-7242-8E11-D2A5F67E2DFC}" type="presParOf" srcId="{707C6DC3-1A64-F548-AFB6-CC6F91B4945A}" destId="{2B43F933-7A22-FB46-B9E3-1EC01ADA6620}" srcOrd="2" destOrd="0" presId="urn:microsoft.com/office/officeart/2005/8/layout/orgChart1"/>
    <dgm:cxn modelId="{FBE408DD-30F6-9042-B1A1-8AB492327AF2}" type="presParOf" srcId="{19A07533-AEAC-5946-BECB-1AC49B7D29C5}" destId="{811F0BBE-391E-5A4B-AD66-07DF4CD36D59}" srcOrd="2" destOrd="0" presId="urn:microsoft.com/office/officeart/2005/8/layout/orgChart1"/>
    <dgm:cxn modelId="{BD93C206-E06F-1E4D-B017-BA6DED641E75}" type="presParOf" srcId="{19A07533-AEAC-5946-BECB-1AC49B7D29C5}" destId="{08D570C7-0BA1-2B42-B72A-9DA8A6528D7C}" srcOrd="3" destOrd="0" presId="urn:microsoft.com/office/officeart/2005/8/layout/orgChart1"/>
    <dgm:cxn modelId="{AED78681-32FC-DF4F-8104-010FEFB9FF9F}" type="presParOf" srcId="{08D570C7-0BA1-2B42-B72A-9DA8A6528D7C}" destId="{8D3D5549-03B7-ED4F-92D3-4CB27EB74708}" srcOrd="0" destOrd="0" presId="urn:microsoft.com/office/officeart/2005/8/layout/orgChart1"/>
    <dgm:cxn modelId="{583275F1-4309-DC42-AE3B-37F3E2BCAB08}" type="presParOf" srcId="{8D3D5549-03B7-ED4F-92D3-4CB27EB74708}" destId="{8CD68C8D-0BBE-FF4F-BA2B-D025B122A1A3}" srcOrd="0" destOrd="0" presId="urn:microsoft.com/office/officeart/2005/8/layout/orgChart1"/>
    <dgm:cxn modelId="{0391FE84-8C4A-AA43-A35F-70D1BE2B992B}" type="presParOf" srcId="{8D3D5549-03B7-ED4F-92D3-4CB27EB74708}" destId="{EAA91E41-A90B-F946-B12F-8C93D2E1D3F9}" srcOrd="1" destOrd="0" presId="urn:microsoft.com/office/officeart/2005/8/layout/orgChart1"/>
    <dgm:cxn modelId="{2256A764-38AD-4047-9518-3FD1AADA36BC}" type="presParOf" srcId="{08D570C7-0BA1-2B42-B72A-9DA8A6528D7C}" destId="{2CD03584-62CA-B943-9326-A215712937F9}" srcOrd="1" destOrd="0" presId="urn:microsoft.com/office/officeart/2005/8/layout/orgChart1"/>
    <dgm:cxn modelId="{DBA88322-5132-BC44-9FB1-8E9211F18B1B}" type="presParOf" srcId="{2CD03584-62CA-B943-9326-A215712937F9}" destId="{8A8BB702-40FF-2148-A9A4-5BBB7EA6870B}" srcOrd="0" destOrd="0" presId="urn:microsoft.com/office/officeart/2005/8/layout/orgChart1"/>
    <dgm:cxn modelId="{07A65F05-DDA5-B341-BB4D-C089EF080F6E}" type="presParOf" srcId="{2CD03584-62CA-B943-9326-A215712937F9}" destId="{F5DD741C-A185-7547-B1A6-FAC3F5F96135}" srcOrd="1" destOrd="0" presId="urn:microsoft.com/office/officeart/2005/8/layout/orgChart1"/>
    <dgm:cxn modelId="{C6E00E07-962B-444B-9BE6-C3BD65660542}" type="presParOf" srcId="{F5DD741C-A185-7547-B1A6-FAC3F5F96135}" destId="{CA7BC861-54B0-E242-AC5D-2EBF79DD469B}" srcOrd="0" destOrd="0" presId="urn:microsoft.com/office/officeart/2005/8/layout/orgChart1"/>
    <dgm:cxn modelId="{357A7279-6485-EE49-874E-692B8236EF2A}" type="presParOf" srcId="{CA7BC861-54B0-E242-AC5D-2EBF79DD469B}" destId="{F30CFB30-9ACE-BA4F-9DB4-078C91FC9F7C}" srcOrd="0" destOrd="0" presId="urn:microsoft.com/office/officeart/2005/8/layout/orgChart1"/>
    <dgm:cxn modelId="{C77FE716-F1B3-134C-8676-41F3D1B9CA0F}" type="presParOf" srcId="{CA7BC861-54B0-E242-AC5D-2EBF79DD469B}" destId="{8CD9251A-38A0-3E4C-B4B5-6D386337E521}" srcOrd="1" destOrd="0" presId="urn:microsoft.com/office/officeart/2005/8/layout/orgChart1"/>
    <dgm:cxn modelId="{1891201A-B7CF-7F43-916C-C4EB78335CD0}" type="presParOf" srcId="{F5DD741C-A185-7547-B1A6-FAC3F5F96135}" destId="{90D80961-5312-4A42-BE4D-8E16EB8D1D4F}" srcOrd="1" destOrd="0" presId="urn:microsoft.com/office/officeart/2005/8/layout/orgChart1"/>
    <dgm:cxn modelId="{6EF94BAC-A9FD-3A46-B477-CDE153EAA68F}" type="presParOf" srcId="{90D80961-5312-4A42-BE4D-8E16EB8D1D4F}" destId="{15EB7B81-1D06-AF4A-81FE-2101601FAFBE}" srcOrd="0" destOrd="0" presId="urn:microsoft.com/office/officeart/2005/8/layout/orgChart1"/>
    <dgm:cxn modelId="{EE839D11-48EC-3845-8938-577845F1412D}" type="presParOf" srcId="{90D80961-5312-4A42-BE4D-8E16EB8D1D4F}" destId="{8D12DF64-C06D-9C43-B459-D7CEF400E943}" srcOrd="1" destOrd="0" presId="urn:microsoft.com/office/officeart/2005/8/layout/orgChart1"/>
    <dgm:cxn modelId="{6F43774D-6396-E443-8B35-3CECD25B5EC4}" type="presParOf" srcId="{8D12DF64-C06D-9C43-B459-D7CEF400E943}" destId="{09D19FAE-CAFB-D844-9F56-E103F795FB18}" srcOrd="0" destOrd="0" presId="urn:microsoft.com/office/officeart/2005/8/layout/orgChart1"/>
    <dgm:cxn modelId="{70FDE1D1-3EC9-A348-9A84-D2C819EC9EF4}" type="presParOf" srcId="{09D19FAE-CAFB-D844-9F56-E103F795FB18}" destId="{766D0084-5307-7A44-A55C-3FE150800913}" srcOrd="0" destOrd="0" presId="urn:microsoft.com/office/officeart/2005/8/layout/orgChart1"/>
    <dgm:cxn modelId="{97103CA9-F9ED-D749-ABA5-3B0084FFBA05}" type="presParOf" srcId="{09D19FAE-CAFB-D844-9F56-E103F795FB18}" destId="{58C5C917-000A-5842-BF85-20E00C73DDEF}" srcOrd="1" destOrd="0" presId="urn:microsoft.com/office/officeart/2005/8/layout/orgChart1"/>
    <dgm:cxn modelId="{D21F35D3-AEB5-7143-A4AE-629A50F9F8A1}" type="presParOf" srcId="{8D12DF64-C06D-9C43-B459-D7CEF400E943}" destId="{0E5289FF-DCCA-B540-984B-8B1AEF9A0CA6}" srcOrd="1" destOrd="0" presId="urn:microsoft.com/office/officeart/2005/8/layout/orgChart1"/>
    <dgm:cxn modelId="{B4823CE5-8ADD-FB43-A369-8D2D72D7330B}" type="presParOf" srcId="{8D12DF64-C06D-9C43-B459-D7CEF400E943}" destId="{602E5BE1-C1E7-A046-82F1-7534233F0754}" srcOrd="2" destOrd="0" presId="urn:microsoft.com/office/officeart/2005/8/layout/orgChart1"/>
    <dgm:cxn modelId="{BEE6F36E-82AB-D64A-AB8A-A6CB79151BC4}" type="presParOf" srcId="{F5DD741C-A185-7547-B1A6-FAC3F5F96135}" destId="{7F8DC51E-6DE1-F741-B240-F3B93A3E9BA8}" srcOrd="2" destOrd="0" presId="urn:microsoft.com/office/officeart/2005/8/layout/orgChart1"/>
    <dgm:cxn modelId="{FE372F02-FBDB-C94C-9735-09A6B92B8BC3}" type="presParOf" srcId="{2CD03584-62CA-B943-9326-A215712937F9}" destId="{8AE05A85-40C8-A246-BF94-295F6FECB2A0}" srcOrd="2" destOrd="0" presId="urn:microsoft.com/office/officeart/2005/8/layout/orgChart1"/>
    <dgm:cxn modelId="{C1A14E5A-61A1-A545-9EF0-851A1A1384C1}" type="presParOf" srcId="{2CD03584-62CA-B943-9326-A215712937F9}" destId="{BD66FAEF-E27B-FE41-A357-299AD48D7E6B}" srcOrd="3" destOrd="0" presId="urn:microsoft.com/office/officeart/2005/8/layout/orgChart1"/>
    <dgm:cxn modelId="{74982CE6-4F4A-FB49-8EE4-EE0D8CE09F56}" type="presParOf" srcId="{BD66FAEF-E27B-FE41-A357-299AD48D7E6B}" destId="{02E78AA4-E5DA-3445-8C7D-86606D1BC2D1}" srcOrd="0" destOrd="0" presId="urn:microsoft.com/office/officeart/2005/8/layout/orgChart1"/>
    <dgm:cxn modelId="{0A5A247E-3E5D-DB4D-AD59-307F322FD584}" type="presParOf" srcId="{02E78AA4-E5DA-3445-8C7D-86606D1BC2D1}" destId="{7E4F939B-D481-C547-8820-1B2423700CFC}" srcOrd="0" destOrd="0" presId="urn:microsoft.com/office/officeart/2005/8/layout/orgChart1"/>
    <dgm:cxn modelId="{7A9C5894-3A69-3246-B5F6-AA9CA4087C07}" type="presParOf" srcId="{02E78AA4-E5DA-3445-8C7D-86606D1BC2D1}" destId="{14A824E3-141B-E74B-BC4E-32D64F8CF81F}" srcOrd="1" destOrd="0" presId="urn:microsoft.com/office/officeart/2005/8/layout/orgChart1"/>
    <dgm:cxn modelId="{88EF83DD-E2D7-674A-A679-FDE9BE74C244}" type="presParOf" srcId="{BD66FAEF-E27B-FE41-A357-299AD48D7E6B}" destId="{02109683-695A-C94C-AEF8-A0EB8EAED146}" srcOrd="1" destOrd="0" presId="urn:microsoft.com/office/officeart/2005/8/layout/orgChart1"/>
    <dgm:cxn modelId="{A3EC0244-8770-C845-B004-51D499978862}" type="presParOf" srcId="{02109683-695A-C94C-AEF8-A0EB8EAED146}" destId="{1D759A46-2062-6B49-ADC8-47260C666341}" srcOrd="0" destOrd="0" presId="urn:microsoft.com/office/officeart/2005/8/layout/orgChart1"/>
    <dgm:cxn modelId="{EA890666-368D-5C42-9A86-2F933E205770}" type="presParOf" srcId="{02109683-695A-C94C-AEF8-A0EB8EAED146}" destId="{F4A7DC21-4A03-504F-AC19-4B5797CD0A91}" srcOrd="1" destOrd="0" presId="urn:microsoft.com/office/officeart/2005/8/layout/orgChart1"/>
    <dgm:cxn modelId="{9B867B83-A836-434D-98A4-13F3D9BA8858}" type="presParOf" srcId="{F4A7DC21-4A03-504F-AC19-4B5797CD0A91}" destId="{81F01861-7AFE-1940-999B-716633635EBB}" srcOrd="0" destOrd="0" presId="urn:microsoft.com/office/officeart/2005/8/layout/orgChart1"/>
    <dgm:cxn modelId="{C95D71FF-422D-3348-88F0-73C21DDD0ED7}" type="presParOf" srcId="{81F01861-7AFE-1940-999B-716633635EBB}" destId="{5044DDE3-B08F-CA41-B4BE-3CFB22A36A4E}" srcOrd="0" destOrd="0" presId="urn:microsoft.com/office/officeart/2005/8/layout/orgChart1"/>
    <dgm:cxn modelId="{4821FFA7-1B1E-C149-B233-F82C65D48F2D}" type="presParOf" srcId="{81F01861-7AFE-1940-999B-716633635EBB}" destId="{9308D35D-8768-A643-AAAA-FB4ACBD8B09D}" srcOrd="1" destOrd="0" presId="urn:microsoft.com/office/officeart/2005/8/layout/orgChart1"/>
    <dgm:cxn modelId="{50A423AC-B106-4D4F-8DD5-09508EA91DA7}" type="presParOf" srcId="{F4A7DC21-4A03-504F-AC19-4B5797CD0A91}" destId="{BC01C19C-3820-4B43-A21B-9D1555788C09}" srcOrd="1" destOrd="0" presId="urn:microsoft.com/office/officeart/2005/8/layout/orgChart1"/>
    <dgm:cxn modelId="{EC1B80EE-00F8-914D-95F7-868E674062D8}" type="presParOf" srcId="{F4A7DC21-4A03-504F-AC19-4B5797CD0A91}" destId="{18F0CC2E-8E50-A34B-AF03-C587C6F3DFE2}" srcOrd="2" destOrd="0" presId="urn:microsoft.com/office/officeart/2005/8/layout/orgChart1"/>
    <dgm:cxn modelId="{2876A220-9236-E140-BBE9-437536C05441}" type="presParOf" srcId="{BD66FAEF-E27B-FE41-A357-299AD48D7E6B}" destId="{23C4ECDB-ABC7-DA47-B67C-4C2B049DCF74}" srcOrd="2" destOrd="0" presId="urn:microsoft.com/office/officeart/2005/8/layout/orgChart1"/>
    <dgm:cxn modelId="{7FF86AD8-8C68-D34D-BA0F-E7E03D3BE57B}" type="presParOf" srcId="{08D570C7-0BA1-2B42-B72A-9DA8A6528D7C}" destId="{F3586AD3-DD06-2F4E-B8F3-68034EF64C1F}" srcOrd="2" destOrd="0" presId="urn:microsoft.com/office/officeart/2005/8/layout/orgChart1"/>
    <dgm:cxn modelId="{026F848C-9A47-C141-8C99-EA8A5F039050}" type="presParOf" srcId="{448C37C1-43BD-1E41-8457-E1701093EE5C}" destId="{66C95292-BB9B-C441-9713-9E42623237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1C7E6B-529A-6845-9C1A-9B22BA97D238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95536-947C-0048-9129-AF0438DE886D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3BC6C9D0-A4E2-6E41-A8D8-2BDAB6E7AE27}" type="parTrans" cxnId="{3F1B2CB9-54E5-C842-BD5E-1B4DDE0288E3}">
      <dgm:prSet/>
      <dgm:spPr/>
      <dgm:t>
        <a:bodyPr/>
        <a:lstStyle/>
        <a:p>
          <a:endParaRPr lang="en-US"/>
        </a:p>
      </dgm:t>
    </dgm:pt>
    <dgm:pt modelId="{96F0D87D-27CD-DC4E-82DC-A9506811A6A9}" type="sibTrans" cxnId="{3F1B2CB9-54E5-C842-BD5E-1B4DDE0288E3}">
      <dgm:prSet/>
      <dgm:spPr/>
      <dgm:t>
        <a:bodyPr/>
        <a:lstStyle/>
        <a:p>
          <a:endParaRPr lang="en-US"/>
        </a:p>
      </dgm:t>
    </dgm:pt>
    <dgm:pt modelId="{53C0DB6A-686F-8749-B1F7-CC2456CC0FDC}">
      <dgm:prSet phldrT="[Text]"/>
      <dgm:spPr/>
      <dgm:t>
        <a:bodyPr/>
        <a:lstStyle/>
        <a:p>
          <a:r>
            <a:rPr lang="en-US" dirty="0" smtClean="0"/>
            <a:t>Supervised Learning</a:t>
          </a:r>
          <a:endParaRPr lang="en-US" dirty="0"/>
        </a:p>
      </dgm:t>
    </dgm:pt>
    <dgm:pt modelId="{83842971-966F-4848-A001-53426210066A}" type="parTrans" cxnId="{917A3BA1-B347-9A47-87ED-164F365BBCBF}">
      <dgm:prSet/>
      <dgm:spPr/>
      <dgm:t>
        <a:bodyPr/>
        <a:lstStyle/>
        <a:p>
          <a:endParaRPr lang="en-US"/>
        </a:p>
      </dgm:t>
    </dgm:pt>
    <dgm:pt modelId="{A67219C3-7928-C742-B989-3E83F9EC5791}" type="sibTrans" cxnId="{917A3BA1-B347-9A47-87ED-164F365BBCBF}">
      <dgm:prSet/>
      <dgm:spPr/>
      <dgm:t>
        <a:bodyPr/>
        <a:lstStyle/>
        <a:p>
          <a:endParaRPr lang="en-US"/>
        </a:p>
      </dgm:t>
    </dgm:pt>
    <dgm:pt modelId="{D541FD33-1A64-674B-A117-62A5B1B62436}">
      <dgm:prSet phldrT="[Text]"/>
      <dgm:spPr/>
      <dgm:t>
        <a:bodyPr/>
        <a:lstStyle/>
        <a:p>
          <a:r>
            <a:rPr lang="en-US" dirty="0" smtClean="0"/>
            <a:t>Classification</a:t>
          </a:r>
          <a:endParaRPr lang="en-US" dirty="0"/>
        </a:p>
      </dgm:t>
    </dgm:pt>
    <dgm:pt modelId="{829CE348-DB36-C946-9D28-31CF225C65CC}" type="parTrans" cxnId="{64792B07-BDCA-374A-967D-D02CF9CF5190}">
      <dgm:prSet/>
      <dgm:spPr/>
      <dgm:t>
        <a:bodyPr/>
        <a:lstStyle/>
        <a:p>
          <a:endParaRPr lang="en-US"/>
        </a:p>
      </dgm:t>
    </dgm:pt>
    <dgm:pt modelId="{B1127521-28C1-A249-857B-392EFDFC6045}" type="sibTrans" cxnId="{64792B07-BDCA-374A-967D-D02CF9CF5190}">
      <dgm:prSet/>
      <dgm:spPr/>
      <dgm:t>
        <a:bodyPr/>
        <a:lstStyle/>
        <a:p>
          <a:endParaRPr lang="en-US"/>
        </a:p>
      </dgm:t>
    </dgm:pt>
    <dgm:pt modelId="{AB48ABCB-8A7C-E142-92DA-F465C64FFB37}">
      <dgm:prSet phldrT="[Text]"/>
      <dgm:spPr/>
      <dgm:t>
        <a:bodyPr/>
        <a:lstStyle/>
        <a:p>
          <a:r>
            <a:rPr lang="en-US" dirty="0" smtClean="0"/>
            <a:t>Regression</a:t>
          </a:r>
          <a:endParaRPr lang="en-US" dirty="0"/>
        </a:p>
      </dgm:t>
    </dgm:pt>
    <dgm:pt modelId="{CDD9CFC5-D0A6-3643-8369-F765D44C5E42}" type="parTrans" cxnId="{E10D55EE-3B15-1D4B-9A7F-9215ABB6AE18}">
      <dgm:prSet/>
      <dgm:spPr/>
      <dgm:t>
        <a:bodyPr/>
        <a:lstStyle/>
        <a:p>
          <a:endParaRPr lang="en-US"/>
        </a:p>
      </dgm:t>
    </dgm:pt>
    <dgm:pt modelId="{A83C26F4-93C6-ED4A-85CC-6A3F02A1B784}" type="sibTrans" cxnId="{E10D55EE-3B15-1D4B-9A7F-9215ABB6AE18}">
      <dgm:prSet/>
      <dgm:spPr/>
      <dgm:t>
        <a:bodyPr/>
        <a:lstStyle/>
        <a:p>
          <a:endParaRPr lang="en-US"/>
        </a:p>
      </dgm:t>
    </dgm:pt>
    <dgm:pt modelId="{EE5E20D5-4D91-EC4B-8350-84B2E6F3B63B}">
      <dgm:prSet phldrT="[Text]"/>
      <dgm:spPr/>
      <dgm:t>
        <a:bodyPr/>
        <a:lstStyle/>
        <a:p>
          <a:r>
            <a:rPr lang="en-US" dirty="0" smtClean="0"/>
            <a:t>Dimensionality Reduction</a:t>
          </a:r>
          <a:endParaRPr lang="en-US" dirty="0"/>
        </a:p>
      </dgm:t>
    </dgm:pt>
    <dgm:pt modelId="{8B8FAB55-996C-6D47-84E0-94F9CBDEB4F6}" type="parTrans" cxnId="{D8BD2607-CB05-DF4B-A78C-540816F8008E}">
      <dgm:prSet/>
      <dgm:spPr/>
      <dgm:t>
        <a:bodyPr/>
        <a:lstStyle/>
        <a:p>
          <a:endParaRPr lang="en-US"/>
        </a:p>
      </dgm:t>
    </dgm:pt>
    <dgm:pt modelId="{8DABD7A1-3CD6-8B4C-91F0-B844A3D7D949}" type="sibTrans" cxnId="{D8BD2607-CB05-DF4B-A78C-540816F8008E}">
      <dgm:prSet/>
      <dgm:spPr/>
      <dgm:t>
        <a:bodyPr/>
        <a:lstStyle/>
        <a:p>
          <a:endParaRPr lang="en-US"/>
        </a:p>
      </dgm:t>
    </dgm:pt>
    <dgm:pt modelId="{F6308A20-DFC3-7542-A013-46A58ACFAF1F}">
      <dgm:prSet phldrT="[Text]" custT="1"/>
      <dgm:spPr/>
      <dgm:t>
        <a:bodyPr/>
        <a:lstStyle/>
        <a:p>
          <a:r>
            <a:rPr lang="en-US" sz="1100" dirty="0" smtClean="0"/>
            <a:t>PCA, ICA, MDS, NMF, CCA, </a:t>
          </a:r>
          <a:r>
            <a:rPr lang="en-US" sz="1100" dirty="0" err="1" smtClean="0"/>
            <a:t>Isomap</a:t>
          </a:r>
          <a:r>
            <a:rPr lang="en-US" sz="1100" dirty="0" smtClean="0"/>
            <a:t>, LLE, CX/CUR</a:t>
          </a:r>
          <a:endParaRPr lang="en-US" sz="1100" dirty="0"/>
        </a:p>
      </dgm:t>
    </dgm:pt>
    <dgm:pt modelId="{13ED7617-7FE5-9042-954E-00B17DB260B0}" type="parTrans" cxnId="{8654CEA2-9F2C-A24C-A7E2-62A5DECCCE71}">
      <dgm:prSet/>
      <dgm:spPr/>
      <dgm:t>
        <a:bodyPr/>
        <a:lstStyle/>
        <a:p>
          <a:endParaRPr lang="en-US"/>
        </a:p>
      </dgm:t>
    </dgm:pt>
    <dgm:pt modelId="{40249C9A-1434-9A43-914A-1436CE319100}" type="sibTrans" cxnId="{8654CEA2-9F2C-A24C-A7E2-62A5DECCCE71}">
      <dgm:prSet/>
      <dgm:spPr/>
      <dgm:t>
        <a:bodyPr/>
        <a:lstStyle/>
        <a:p>
          <a:endParaRPr lang="en-US"/>
        </a:p>
      </dgm:t>
    </dgm:pt>
    <dgm:pt modelId="{E3450AE5-6EE7-DF48-B47B-93329C3D12C5}">
      <dgm:prSet phldrT="[Text]" custT="1"/>
      <dgm:spPr/>
      <dgm:t>
        <a:bodyPr/>
        <a:lstStyle/>
        <a:p>
          <a:r>
            <a:rPr lang="en-US" sz="1100" dirty="0" smtClean="0"/>
            <a:t>K-means, hierarchical, EM, GMM, DBSCAN, OPTICS</a:t>
          </a:r>
          <a:endParaRPr lang="en-US" sz="1100" dirty="0"/>
        </a:p>
      </dgm:t>
    </dgm:pt>
    <dgm:pt modelId="{3EE28269-4A6E-C345-AA23-600DFBD28D21}" type="parTrans" cxnId="{59713A99-3CBF-B241-AEA1-C0481E79535C}">
      <dgm:prSet/>
      <dgm:spPr/>
      <dgm:t>
        <a:bodyPr/>
        <a:lstStyle/>
        <a:p>
          <a:endParaRPr lang="en-US"/>
        </a:p>
      </dgm:t>
    </dgm:pt>
    <dgm:pt modelId="{F85BDDE1-3376-D544-B9E9-BA4686541F57}" type="sibTrans" cxnId="{59713A99-3CBF-B241-AEA1-C0481E79535C}">
      <dgm:prSet/>
      <dgm:spPr/>
      <dgm:t>
        <a:bodyPr/>
        <a:lstStyle/>
        <a:p>
          <a:endParaRPr lang="en-US"/>
        </a:p>
      </dgm:t>
    </dgm:pt>
    <dgm:pt modelId="{A06409B8-6676-3B45-A16A-709E4F39A642}">
      <dgm:prSet phldrT="[Text]"/>
      <dgm:spPr/>
      <dgm:t>
        <a:bodyPr/>
        <a:lstStyle/>
        <a:p>
          <a:r>
            <a:rPr lang="en-US" dirty="0" smtClean="0"/>
            <a:t>Clustering</a:t>
          </a:r>
          <a:endParaRPr lang="en-US" dirty="0"/>
        </a:p>
      </dgm:t>
    </dgm:pt>
    <dgm:pt modelId="{67E0ECD4-289C-A34D-BF4E-DD62E3B606F0}" type="parTrans" cxnId="{F57F4849-5AB9-B841-9799-36AF44FCC91F}">
      <dgm:prSet/>
      <dgm:spPr/>
      <dgm:t>
        <a:bodyPr/>
        <a:lstStyle/>
        <a:p>
          <a:endParaRPr lang="en-US"/>
        </a:p>
      </dgm:t>
    </dgm:pt>
    <dgm:pt modelId="{63BFE20A-35BA-AE4A-B50F-2FB31CCB1CAD}" type="sibTrans" cxnId="{F57F4849-5AB9-B841-9799-36AF44FCC91F}">
      <dgm:prSet/>
      <dgm:spPr/>
      <dgm:t>
        <a:bodyPr/>
        <a:lstStyle/>
        <a:p>
          <a:endParaRPr lang="en-US"/>
        </a:p>
      </dgm:t>
    </dgm:pt>
    <dgm:pt modelId="{191D5A09-A829-B744-B57A-61AA0B588113}">
      <dgm:prSet phldrT="[Text]" custT="1"/>
      <dgm:spPr/>
      <dgm:t>
        <a:bodyPr/>
        <a:lstStyle/>
        <a:p>
          <a:r>
            <a:rPr lang="en-US" sz="1100" dirty="0" smtClean="0"/>
            <a:t>Instance based (k-NN, LVQ) </a:t>
          </a:r>
        </a:p>
        <a:p>
          <a:r>
            <a:rPr lang="en-US" sz="1100" dirty="0" smtClean="0"/>
            <a:t>Bayesian (Naïve Bayes, BBN) </a:t>
          </a:r>
        </a:p>
        <a:p>
          <a:r>
            <a:rPr lang="en-US" sz="1100" dirty="0" smtClean="0"/>
            <a:t>Kernel Methods (SVM, RBF, LDA)</a:t>
          </a:r>
        </a:p>
        <a:p>
          <a:r>
            <a:rPr lang="en-US" sz="1100" dirty="0" smtClean="0"/>
            <a:t>Decision Trees (CART, Random Forest, MARS) </a:t>
          </a:r>
        </a:p>
        <a:p>
          <a:r>
            <a:rPr lang="en-US" sz="1100" dirty="0" smtClean="0"/>
            <a:t>Artificial Neural Nets (Perceptron, Hopfield network, SOM, Back-Prop)</a:t>
          </a:r>
        </a:p>
        <a:p>
          <a:r>
            <a:rPr lang="en-US" sz="1100" dirty="0" smtClean="0"/>
            <a:t>Ensemble Methods (Boosting, Bagging, </a:t>
          </a:r>
          <a:r>
            <a:rPr lang="en-US" sz="1100" dirty="0" err="1" smtClean="0"/>
            <a:t>AdaBoost</a:t>
          </a:r>
          <a:r>
            <a:rPr lang="en-US" sz="1100" dirty="0" smtClean="0"/>
            <a:t>)</a:t>
          </a:r>
          <a:endParaRPr lang="en-US" sz="1100" dirty="0"/>
        </a:p>
      </dgm:t>
    </dgm:pt>
    <dgm:pt modelId="{C2BEFAA8-0736-7141-8A62-A24BE16CF6A1}" type="sibTrans" cxnId="{B0F962E0-B2C8-4F47-BA30-34D38C2C8A5C}">
      <dgm:prSet/>
      <dgm:spPr/>
      <dgm:t>
        <a:bodyPr/>
        <a:lstStyle/>
        <a:p>
          <a:endParaRPr lang="en-US"/>
        </a:p>
      </dgm:t>
    </dgm:pt>
    <dgm:pt modelId="{3CF1DDB1-99BB-384A-A33C-90E73F5FE076}" type="parTrans" cxnId="{B0F962E0-B2C8-4F47-BA30-34D38C2C8A5C}">
      <dgm:prSet/>
      <dgm:spPr>
        <a:ln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en-US"/>
        </a:p>
      </dgm:t>
    </dgm:pt>
    <dgm:pt modelId="{E70C6058-4597-0C43-993A-02163DC15F63}">
      <dgm:prSet phldrT="[Text]"/>
      <dgm:spPr/>
      <dgm:t>
        <a:bodyPr/>
        <a:lstStyle/>
        <a:p>
          <a:r>
            <a:rPr lang="en-US" dirty="0" smtClean="0"/>
            <a:t>Unsupervised Learning</a:t>
          </a:r>
          <a:endParaRPr lang="en-US" dirty="0"/>
        </a:p>
      </dgm:t>
    </dgm:pt>
    <dgm:pt modelId="{2F69FE39-A36E-7648-BAF8-202C65A35629}" type="parTrans" cxnId="{1A694BD3-DA70-BF4C-88B9-B335413D0759}">
      <dgm:prSet/>
      <dgm:spPr/>
      <dgm:t>
        <a:bodyPr/>
        <a:lstStyle/>
        <a:p>
          <a:endParaRPr lang="en-US"/>
        </a:p>
      </dgm:t>
    </dgm:pt>
    <dgm:pt modelId="{D5A3B158-E8A5-F844-8BD3-DCD912ADA1F8}" type="sibTrans" cxnId="{1A694BD3-DA70-BF4C-88B9-B335413D0759}">
      <dgm:prSet/>
      <dgm:spPr/>
      <dgm:t>
        <a:bodyPr/>
        <a:lstStyle/>
        <a:p>
          <a:endParaRPr lang="en-US"/>
        </a:p>
      </dgm:t>
    </dgm:pt>
    <dgm:pt modelId="{6BD7AF2E-3C9C-574A-9A8A-82E4CE5F5F08}">
      <dgm:prSet phldrT="[Text]" custT="1"/>
      <dgm:spPr/>
      <dgm:t>
        <a:bodyPr/>
        <a:lstStyle/>
        <a:p>
          <a:r>
            <a:rPr lang="en-US" sz="1100" dirty="0" smtClean="0"/>
            <a:t>OLS, Logistic, MARS, LOESS, Ridge, LASSO, Elastic Net</a:t>
          </a:r>
          <a:endParaRPr lang="en-US" sz="1100" dirty="0"/>
        </a:p>
      </dgm:t>
    </dgm:pt>
    <dgm:pt modelId="{4B6F080C-2038-E146-914D-3E41A09AEF1D}" type="parTrans" cxnId="{1805F984-7358-6845-B8B0-3C7FA74563F6}">
      <dgm:prSet/>
      <dgm:spPr/>
      <dgm:t>
        <a:bodyPr/>
        <a:lstStyle/>
        <a:p>
          <a:endParaRPr lang="en-US"/>
        </a:p>
      </dgm:t>
    </dgm:pt>
    <dgm:pt modelId="{7484DD83-BB6E-8847-83E9-72582BAACF2E}" type="sibTrans" cxnId="{1805F984-7358-6845-B8B0-3C7FA74563F6}">
      <dgm:prSet/>
      <dgm:spPr/>
      <dgm:t>
        <a:bodyPr/>
        <a:lstStyle/>
        <a:p>
          <a:endParaRPr lang="en-US"/>
        </a:p>
      </dgm:t>
    </dgm:pt>
    <dgm:pt modelId="{B4B48C41-14AF-3F47-B0A1-158AD68B9048}" type="pres">
      <dgm:prSet presAssocID="{B61C7E6B-529A-6845-9C1A-9B22BA97D2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8C37C1-43BD-1E41-8457-E1701093EE5C}" type="pres">
      <dgm:prSet presAssocID="{F1C95536-947C-0048-9129-AF0438DE886D}" presName="hierRoot1" presStyleCnt="0">
        <dgm:presLayoutVars>
          <dgm:hierBranch val="init"/>
        </dgm:presLayoutVars>
      </dgm:prSet>
      <dgm:spPr/>
    </dgm:pt>
    <dgm:pt modelId="{A5C5AFD2-F4C1-7144-8331-80F56A5765E5}" type="pres">
      <dgm:prSet presAssocID="{F1C95536-947C-0048-9129-AF0438DE886D}" presName="rootComposite1" presStyleCnt="0"/>
      <dgm:spPr/>
    </dgm:pt>
    <dgm:pt modelId="{065432FD-D6F2-8A4C-B553-0722B7E85F21}" type="pres">
      <dgm:prSet presAssocID="{F1C95536-947C-0048-9129-AF0438DE886D}" presName="rootText1" presStyleLbl="node0" presStyleIdx="0" presStyleCnt="1" custLinFactNeighborX="-14270" custLinFactNeighborY="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0C9AA-0CDD-9C42-8113-8EB04DFF2653}" type="pres">
      <dgm:prSet presAssocID="{F1C95536-947C-0048-9129-AF0438DE886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9A07533-AEAC-5946-BECB-1AC49B7D29C5}" type="pres">
      <dgm:prSet presAssocID="{F1C95536-947C-0048-9129-AF0438DE886D}" presName="hierChild2" presStyleCnt="0"/>
      <dgm:spPr/>
    </dgm:pt>
    <dgm:pt modelId="{D8D4AFBA-ACC2-7A48-8554-C7B0B39AADF5}" type="pres">
      <dgm:prSet presAssocID="{83842971-966F-4848-A001-53426210066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07C6DC3-1A64-F548-AFB6-CC6F91B4945A}" type="pres">
      <dgm:prSet presAssocID="{53C0DB6A-686F-8749-B1F7-CC2456CC0FDC}" presName="hierRoot2" presStyleCnt="0">
        <dgm:presLayoutVars>
          <dgm:hierBranch val="init"/>
        </dgm:presLayoutVars>
      </dgm:prSet>
      <dgm:spPr/>
    </dgm:pt>
    <dgm:pt modelId="{9BD00E21-5F26-284F-9FB3-0ADFD50A7544}" type="pres">
      <dgm:prSet presAssocID="{53C0DB6A-686F-8749-B1F7-CC2456CC0FDC}" presName="rootComposite" presStyleCnt="0"/>
      <dgm:spPr/>
    </dgm:pt>
    <dgm:pt modelId="{5BDE4AA4-A437-1846-AD18-27411E57C0EB}" type="pres">
      <dgm:prSet presAssocID="{53C0DB6A-686F-8749-B1F7-CC2456CC0FDC}" presName="rootText" presStyleLbl="node2" presStyleIdx="0" presStyleCnt="2" custLinFactNeighborX="-2400" custLinFactNeighborY="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3047CE-B818-F344-8833-640209701FB5}" type="pres">
      <dgm:prSet presAssocID="{53C0DB6A-686F-8749-B1F7-CC2456CC0FDC}" presName="rootConnector" presStyleLbl="node2" presStyleIdx="0" presStyleCnt="2"/>
      <dgm:spPr/>
      <dgm:t>
        <a:bodyPr/>
        <a:lstStyle/>
        <a:p>
          <a:endParaRPr lang="en-US"/>
        </a:p>
      </dgm:t>
    </dgm:pt>
    <dgm:pt modelId="{74CBC840-D7A3-7F46-AEFB-0F6CBC4F0BD2}" type="pres">
      <dgm:prSet presAssocID="{53C0DB6A-686F-8749-B1F7-CC2456CC0FDC}" presName="hierChild4" presStyleCnt="0"/>
      <dgm:spPr/>
    </dgm:pt>
    <dgm:pt modelId="{7FA97DAF-7009-354B-9F03-BCAAEB9555A8}" type="pres">
      <dgm:prSet presAssocID="{829CE348-DB36-C946-9D28-31CF225C65CC}" presName="Name37" presStyleLbl="parChTrans1D3" presStyleIdx="0" presStyleCnt="4"/>
      <dgm:spPr/>
      <dgm:t>
        <a:bodyPr/>
        <a:lstStyle/>
        <a:p>
          <a:endParaRPr lang="en-US"/>
        </a:p>
      </dgm:t>
    </dgm:pt>
    <dgm:pt modelId="{6D0E35C2-D6A3-9A47-9972-D94DFEEB527B}" type="pres">
      <dgm:prSet presAssocID="{D541FD33-1A64-674B-A117-62A5B1B62436}" presName="hierRoot2" presStyleCnt="0">
        <dgm:presLayoutVars>
          <dgm:hierBranch val="init"/>
        </dgm:presLayoutVars>
      </dgm:prSet>
      <dgm:spPr/>
    </dgm:pt>
    <dgm:pt modelId="{E9A5B014-1319-444E-9665-39E17717B2DA}" type="pres">
      <dgm:prSet presAssocID="{D541FD33-1A64-674B-A117-62A5B1B62436}" presName="rootComposite" presStyleCnt="0"/>
      <dgm:spPr/>
    </dgm:pt>
    <dgm:pt modelId="{844F2CFB-9533-F345-A509-CB7729D5AFEC}" type="pres">
      <dgm:prSet presAssocID="{D541FD33-1A64-674B-A117-62A5B1B62436}" presName="rootText" presStyleLbl="node3" presStyleIdx="0" presStyleCnt="4" custLinFactNeighborX="21056" custLinFactNeighborY="-44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6CD9F-1B4F-704F-9873-0336FD232575}" type="pres">
      <dgm:prSet presAssocID="{D541FD33-1A64-674B-A117-62A5B1B62436}" presName="rootConnector" presStyleLbl="node3" presStyleIdx="0" presStyleCnt="4"/>
      <dgm:spPr/>
      <dgm:t>
        <a:bodyPr/>
        <a:lstStyle/>
        <a:p>
          <a:endParaRPr lang="en-US"/>
        </a:p>
      </dgm:t>
    </dgm:pt>
    <dgm:pt modelId="{21E31CEE-BC3F-5F45-B7E4-38F9B1B619B3}" type="pres">
      <dgm:prSet presAssocID="{D541FD33-1A64-674B-A117-62A5B1B62436}" presName="hierChild4" presStyleCnt="0"/>
      <dgm:spPr/>
    </dgm:pt>
    <dgm:pt modelId="{E1D95CEF-676E-774B-8EBF-A430A6B0A111}" type="pres">
      <dgm:prSet presAssocID="{3CF1DDB1-99BB-384A-A33C-90E73F5FE076}" presName="Name37" presStyleLbl="parChTrans1D4" presStyleIdx="0" presStyleCnt="4"/>
      <dgm:spPr/>
      <dgm:t>
        <a:bodyPr/>
        <a:lstStyle/>
        <a:p>
          <a:endParaRPr lang="en-US"/>
        </a:p>
      </dgm:t>
    </dgm:pt>
    <dgm:pt modelId="{2DBB7A27-9DF4-D64B-8600-40DD916F961B}" type="pres">
      <dgm:prSet presAssocID="{191D5A09-A829-B744-B57A-61AA0B588113}" presName="hierRoot2" presStyleCnt="0">
        <dgm:presLayoutVars>
          <dgm:hierBranch val="init"/>
        </dgm:presLayoutVars>
      </dgm:prSet>
      <dgm:spPr/>
    </dgm:pt>
    <dgm:pt modelId="{30F44972-E09B-2649-A20F-8D5FA4B2A9B9}" type="pres">
      <dgm:prSet presAssocID="{191D5A09-A829-B744-B57A-61AA0B588113}" presName="rootComposite" presStyleCnt="0"/>
      <dgm:spPr/>
    </dgm:pt>
    <dgm:pt modelId="{862B9878-3B8A-7443-927D-6CF289966A3E}" type="pres">
      <dgm:prSet presAssocID="{191D5A09-A829-B744-B57A-61AA0B588113}" presName="rootText" presStyleLbl="node4" presStyleIdx="0" presStyleCnt="4" custScaleX="141781" custScaleY="322517" custLinFactNeighborX="-18624" custLinFactNeighborY="-34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BC13-8C0F-D440-8B47-17A76DF3876D}" type="pres">
      <dgm:prSet presAssocID="{191D5A09-A829-B744-B57A-61AA0B588113}" presName="rootConnector" presStyleLbl="node4" presStyleIdx="0" presStyleCnt="4"/>
      <dgm:spPr/>
      <dgm:t>
        <a:bodyPr/>
        <a:lstStyle/>
        <a:p>
          <a:endParaRPr lang="en-US"/>
        </a:p>
      </dgm:t>
    </dgm:pt>
    <dgm:pt modelId="{F357D734-4AF3-7C4E-8AD2-0B056529C4A4}" type="pres">
      <dgm:prSet presAssocID="{191D5A09-A829-B744-B57A-61AA0B588113}" presName="hierChild4" presStyleCnt="0"/>
      <dgm:spPr/>
    </dgm:pt>
    <dgm:pt modelId="{D3D9238C-1E9D-2746-B870-C5FA5C31AE90}" type="pres">
      <dgm:prSet presAssocID="{191D5A09-A829-B744-B57A-61AA0B588113}" presName="hierChild5" presStyleCnt="0"/>
      <dgm:spPr/>
    </dgm:pt>
    <dgm:pt modelId="{64E8B2DD-5AFE-5941-B24B-DC8451D5C9AC}" type="pres">
      <dgm:prSet presAssocID="{D541FD33-1A64-674B-A117-62A5B1B62436}" presName="hierChild5" presStyleCnt="0"/>
      <dgm:spPr/>
    </dgm:pt>
    <dgm:pt modelId="{A81E6BA5-E1E5-844A-ADE8-E9A502C69EDE}" type="pres">
      <dgm:prSet presAssocID="{CDD9CFC5-D0A6-3643-8369-F765D44C5E42}" presName="Name37" presStyleLbl="parChTrans1D3" presStyleIdx="1" presStyleCnt="4"/>
      <dgm:spPr/>
      <dgm:t>
        <a:bodyPr/>
        <a:lstStyle/>
        <a:p>
          <a:endParaRPr lang="en-US"/>
        </a:p>
      </dgm:t>
    </dgm:pt>
    <dgm:pt modelId="{9DC0C559-B84F-D649-A6F1-9BA1DB91A36E}" type="pres">
      <dgm:prSet presAssocID="{AB48ABCB-8A7C-E142-92DA-F465C64FFB37}" presName="hierRoot2" presStyleCnt="0">
        <dgm:presLayoutVars>
          <dgm:hierBranch val="init"/>
        </dgm:presLayoutVars>
      </dgm:prSet>
      <dgm:spPr/>
    </dgm:pt>
    <dgm:pt modelId="{1D26C7C4-09A7-CA44-8650-E6DDBF067B08}" type="pres">
      <dgm:prSet presAssocID="{AB48ABCB-8A7C-E142-92DA-F465C64FFB37}" presName="rootComposite" presStyleCnt="0"/>
      <dgm:spPr/>
    </dgm:pt>
    <dgm:pt modelId="{B87FD2E3-D1ED-1F45-AF2D-21DD9D03332E}" type="pres">
      <dgm:prSet presAssocID="{AB48ABCB-8A7C-E142-92DA-F465C64FFB37}" presName="rootText" presStyleLbl="node3" presStyleIdx="1" presStyleCnt="4" custLinFactNeighborX="-9742" custLinFactNeighborY="-5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F4252-FBA2-C543-8B2D-432BE80B5045}" type="pres">
      <dgm:prSet presAssocID="{AB48ABCB-8A7C-E142-92DA-F465C64FFB37}" presName="rootConnector" presStyleLbl="node3" presStyleIdx="1" presStyleCnt="4"/>
      <dgm:spPr/>
      <dgm:t>
        <a:bodyPr/>
        <a:lstStyle/>
        <a:p>
          <a:endParaRPr lang="en-US"/>
        </a:p>
      </dgm:t>
    </dgm:pt>
    <dgm:pt modelId="{F79A2D45-A22D-EB4A-8234-51645CC2AFD0}" type="pres">
      <dgm:prSet presAssocID="{AB48ABCB-8A7C-E142-92DA-F465C64FFB37}" presName="hierChild4" presStyleCnt="0"/>
      <dgm:spPr/>
    </dgm:pt>
    <dgm:pt modelId="{B1BF6C32-B1B9-864C-A009-FB47DC985A07}" type="pres">
      <dgm:prSet presAssocID="{4B6F080C-2038-E146-914D-3E41A09AEF1D}" presName="Name37" presStyleLbl="parChTrans1D4" presStyleIdx="1" presStyleCnt="4"/>
      <dgm:spPr/>
      <dgm:t>
        <a:bodyPr/>
        <a:lstStyle/>
        <a:p>
          <a:endParaRPr lang="en-US"/>
        </a:p>
      </dgm:t>
    </dgm:pt>
    <dgm:pt modelId="{C13E43E9-BE02-EE42-A179-B17AC5630800}" type="pres">
      <dgm:prSet presAssocID="{6BD7AF2E-3C9C-574A-9A8A-82E4CE5F5F08}" presName="hierRoot2" presStyleCnt="0">
        <dgm:presLayoutVars>
          <dgm:hierBranch val="init"/>
        </dgm:presLayoutVars>
      </dgm:prSet>
      <dgm:spPr/>
    </dgm:pt>
    <dgm:pt modelId="{DFDB8CB5-3CD1-2642-81BF-91F473509F27}" type="pres">
      <dgm:prSet presAssocID="{6BD7AF2E-3C9C-574A-9A8A-82E4CE5F5F08}" presName="rootComposite" presStyleCnt="0"/>
      <dgm:spPr/>
    </dgm:pt>
    <dgm:pt modelId="{E34CD0EC-8BDB-6940-9811-50058CCFDDB4}" type="pres">
      <dgm:prSet presAssocID="{6BD7AF2E-3C9C-574A-9A8A-82E4CE5F5F08}" presName="rootText" presStyleLbl="node4" presStyleIdx="1" presStyleCnt="4" custScaleY="158376" custLinFactNeighborX="-24924" custLinFactNeighborY="-70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7C145A-0D58-2D4C-9EF2-F55353AF8E24}" type="pres">
      <dgm:prSet presAssocID="{6BD7AF2E-3C9C-574A-9A8A-82E4CE5F5F08}" presName="rootConnector" presStyleLbl="node4" presStyleIdx="1" presStyleCnt="4"/>
      <dgm:spPr/>
      <dgm:t>
        <a:bodyPr/>
        <a:lstStyle/>
        <a:p>
          <a:endParaRPr lang="en-US"/>
        </a:p>
      </dgm:t>
    </dgm:pt>
    <dgm:pt modelId="{81AF8EE2-DD0E-E746-9101-A63F9273C9BC}" type="pres">
      <dgm:prSet presAssocID="{6BD7AF2E-3C9C-574A-9A8A-82E4CE5F5F08}" presName="hierChild4" presStyleCnt="0"/>
      <dgm:spPr/>
    </dgm:pt>
    <dgm:pt modelId="{DFF5E697-01AC-0447-9176-117A247A9D94}" type="pres">
      <dgm:prSet presAssocID="{6BD7AF2E-3C9C-574A-9A8A-82E4CE5F5F08}" presName="hierChild5" presStyleCnt="0"/>
      <dgm:spPr/>
    </dgm:pt>
    <dgm:pt modelId="{D0D0C1B8-5823-DD48-BEB3-1A63676A7A76}" type="pres">
      <dgm:prSet presAssocID="{AB48ABCB-8A7C-E142-92DA-F465C64FFB37}" presName="hierChild5" presStyleCnt="0"/>
      <dgm:spPr/>
    </dgm:pt>
    <dgm:pt modelId="{2B43F933-7A22-FB46-B9E3-1EC01ADA6620}" type="pres">
      <dgm:prSet presAssocID="{53C0DB6A-686F-8749-B1F7-CC2456CC0FDC}" presName="hierChild5" presStyleCnt="0"/>
      <dgm:spPr/>
    </dgm:pt>
    <dgm:pt modelId="{811F0BBE-391E-5A4B-AD66-07DF4CD36D59}" type="pres">
      <dgm:prSet presAssocID="{2F69FE39-A36E-7648-BAF8-202C65A3562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8D570C7-0BA1-2B42-B72A-9DA8A6528D7C}" type="pres">
      <dgm:prSet presAssocID="{E70C6058-4597-0C43-993A-02163DC15F63}" presName="hierRoot2" presStyleCnt="0">
        <dgm:presLayoutVars>
          <dgm:hierBranch val="init"/>
        </dgm:presLayoutVars>
      </dgm:prSet>
      <dgm:spPr/>
    </dgm:pt>
    <dgm:pt modelId="{8D3D5549-03B7-ED4F-92D3-4CB27EB74708}" type="pres">
      <dgm:prSet presAssocID="{E70C6058-4597-0C43-993A-02163DC15F63}" presName="rootComposite" presStyleCnt="0"/>
      <dgm:spPr/>
    </dgm:pt>
    <dgm:pt modelId="{8CD68C8D-0BBE-FF4F-BA2B-D025B122A1A3}" type="pres">
      <dgm:prSet presAssocID="{E70C6058-4597-0C43-993A-02163DC15F63}" presName="rootText" presStyleLbl="node2" presStyleIdx="1" presStyleCnt="2" custLinFactNeighborX="-3701" custLinFactNeighborY="-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91E41-A90B-F946-B12F-8C93D2E1D3F9}" type="pres">
      <dgm:prSet presAssocID="{E70C6058-4597-0C43-993A-02163DC15F63}" presName="rootConnector" presStyleLbl="node2" presStyleIdx="1" presStyleCnt="2"/>
      <dgm:spPr/>
      <dgm:t>
        <a:bodyPr/>
        <a:lstStyle/>
        <a:p>
          <a:endParaRPr lang="en-US"/>
        </a:p>
      </dgm:t>
    </dgm:pt>
    <dgm:pt modelId="{2CD03584-62CA-B943-9326-A215712937F9}" type="pres">
      <dgm:prSet presAssocID="{E70C6058-4597-0C43-993A-02163DC15F63}" presName="hierChild4" presStyleCnt="0"/>
      <dgm:spPr/>
    </dgm:pt>
    <dgm:pt modelId="{8A8BB702-40FF-2148-A9A4-5BBB7EA6870B}" type="pres">
      <dgm:prSet presAssocID="{67E0ECD4-289C-A34D-BF4E-DD62E3B606F0}" presName="Name37" presStyleLbl="parChTrans1D3" presStyleIdx="2" presStyleCnt="4"/>
      <dgm:spPr/>
      <dgm:t>
        <a:bodyPr/>
        <a:lstStyle/>
        <a:p>
          <a:endParaRPr lang="en-US"/>
        </a:p>
      </dgm:t>
    </dgm:pt>
    <dgm:pt modelId="{F5DD741C-A185-7547-B1A6-FAC3F5F96135}" type="pres">
      <dgm:prSet presAssocID="{A06409B8-6676-3B45-A16A-709E4F39A642}" presName="hierRoot2" presStyleCnt="0">
        <dgm:presLayoutVars>
          <dgm:hierBranch val="init"/>
        </dgm:presLayoutVars>
      </dgm:prSet>
      <dgm:spPr/>
    </dgm:pt>
    <dgm:pt modelId="{CA7BC861-54B0-E242-AC5D-2EBF79DD469B}" type="pres">
      <dgm:prSet presAssocID="{A06409B8-6676-3B45-A16A-709E4F39A642}" presName="rootComposite" presStyleCnt="0"/>
      <dgm:spPr/>
    </dgm:pt>
    <dgm:pt modelId="{F30CFB30-9ACE-BA4F-9DB4-078C91FC9F7C}" type="pres">
      <dgm:prSet presAssocID="{A06409B8-6676-3B45-A16A-709E4F39A642}" presName="rootText" presStyleLbl="node3" presStyleIdx="2" presStyleCnt="4" custLinFactNeighborY="-3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9251A-38A0-3E4C-B4B5-6D386337E521}" type="pres">
      <dgm:prSet presAssocID="{A06409B8-6676-3B45-A16A-709E4F39A642}" presName="rootConnector" presStyleLbl="node3" presStyleIdx="2" presStyleCnt="4"/>
      <dgm:spPr/>
      <dgm:t>
        <a:bodyPr/>
        <a:lstStyle/>
        <a:p>
          <a:endParaRPr lang="en-US"/>
        </a:p>
      </dgm:t>
    </dgm:pt>
    <dgm:pt modelId="{90D80961-5312-4A42-BE4D-8E16EB8D1D4F}" type="pres">
      <dgm:prSet presAssocID="{A06409B8-6676-3B45-A16A-709E4F39A642}" presName="hierChild4" presStyleCnt="0"/>
      <dgm:spPr/>
    </dgm:pt>
    <dgm:pt modelId="{15EB7B81-1D06-AF4A-81FE-2101601FAFBE}" type="pres">
      <dgm:prSet presAssocID="{3EE28269-4A6E-C345-AA23-600DFBD28D21}" presName="Name37" presStyleLbl="parChTrans1D4" presStyleIdx="2" presStyleCnt="4"/>
      <dgm:spPr/>
      <dgm:t>
        <a:bodyPr/>
        <a:lstStyle/>
        <a:p>
          <a:endParaRPr lang="en-US"/>
        </a:p>
      </dgm:t>
    </dgm:pt>
    <dgm:pt modelId="{8D12DF64-C06D-9C43-B459-D7CEF400E943}" type="pres">
      <dgm:prSet presAssocID="{E3450AE5-6EE7-DF48-B47B-93329C3D12C5}" presName="hierRoot2" presStyleCnt="0">
        <dgm:presLayoutVars>
          <dgm:hierBranch val="init"/>
        </dgm:presLayoutVars>
      </dgm:prSet>
      <dgm:spPr/>
    </dgm:pt>
    <dgm:pt modelId="{09D19FAE-CAFB-D844-9F56-E103F795FB18}" type="pres">
      <dgm:prSet presAssocID="{E3450AE5-6EE7-DF48-B47B-93329C3D12C5}" presName="rootComposite" presStyleCnt="0"/>
      <dgm:spPr/>
    </dgm:pt>
    <dgm:pt modelId="{766D0084-5307-7A44-A55C-3FE150800913}" type="pres">
      <dgm:prSet presAssocID="{E3450AE5-6EE7-DF48-B47B-93329C3D12C5}" presName="rootText" presStyleLbl="node4" presStyleIdx="2" presStyleCnt="4" custScaleY="260744" custLinFactNeighborX="-16350" custLinFactNeighborY="-7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5C917-000A-5842-BF85-20E00C73DDEF}" type="pres">
      <dgm:prSet presAssocID="{E3450AE5-6EE7-DF48-B47B-93329C3D12C5}" presName="rootConnector" presStyleLbl="node4" presStyleIdx="2" presStyleCnt="4"/>
      <dgm:spPr/>
      <dgm:t>
        <a:bodyPr/>
        <a:lstStyle/>
        <a:p>
          <a:endParaRPr lang="en-US"/>
        </a:p>
      </dgm:t>
    </dgm:pt>
    <dgm:pt modelId="{0E5289FF-DCCA-B540-984B-8B1AEF9A0CA6}" type="pres">
      <dgm:prSet presAssocID="{E3450AE5-6EE7-DF48-B47B-93329C3D12C5}" presName="hierChild4" presStyleCnt="0"/>
      <dgm:spPr/>
    </dgm:pt>
    <dgm:pt modelId="{602E5BE1-C1E7-A046-82F1-7534233F0754}" type="pres">
      <dgm:prSet presAssocID="{E3450AE5-6EE7-DF48-B47B-93329C3D12C5}" presName="hierChild5" presStyleCnt="0"/>
      <dgm:spPr/>
    </dgm:pt>
    <dgm:pt modelId="{7F8DC51E-6DE1-F741-B240-F3B93A3E9BA8}" type="pres">
      <dgm:prSet presAssocID="{A06409B8-6676-3B45-A16A-709E4F39A642}" presName="hierChild5" presStyleCnt="0"/>
      <dgm:spPr/>
    </dgm:pt>
    <dgm:pt modelId="{8AE05A85-40C8-A246-BF94-295F6FECB2A0}" type="pres">
      <dgm:prSet presAssocID="{8B8FAB55-996C-6D47-84E0-94F9CBDEB4F6}" presName="Name37" presStyleLbl="parChTrans1D3" presStyleIdx="3" presStyleCnt="4"/>
      <dgm:spPr/>
      <dgm:t>
        <a:bodyPr/>
        <a:lstStyle/>
        <a:p>
          <a:endParaRPr lang="en-US"/>
        </a:p>
      </dgm:t>
    </dgm:pt>
    <dgm:pt modelId="{BD66FAEF-E27B-FE41-A357-299AD48D7E6B}" type="pres">
      <dgm:prSet presAssocID="{EE5E20D5-4D91-EC4B-8350-84B2E6F3B63B}" presName="hierRoot2" presStyleCnt="0">
        <dgm:presLayoutVars>
          <dgm:hierBranch val="init"/>
        </dgm:presLayoutVars>
      </dgm:prSet>
      <dgm:spPr/>
    </dgm:pt>
    <dgm:pt modelId="{02E78AA4-E5DA-3445-8C7D-86606D1BC2D1}" type="pres">
      <dgm:prSet presAssocID="{EE5E20D5-4D91-EC4B-8350-84B2E6F3B63B}" presName="rootComposite" presStyleCnt="0"/>
      <dgm:spPr/>
    </dgm:pt>
    <dgm:pt modelId="{7E4F939B-D481-C547-8820-1B2423700CFC}" type="pres">
      <dgm:prSet presAssocID="{EE5E20D5-4D91-EC4B-8350-84B2E6F3B63B}" presName="rootText" presStyleLbl="node3" presStyleIdx="3" presStyleCnt="4" custLinFactNeighborY="-3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824E3-141B-E74B-BC4E-32D64F8CF81F}" type="pres">
      <dgm:prSet presAssocID="{EE5E20D5-4D91-EC4B-8350-84B2E6F3B63B}" presName="rootConnector" presStyleLbl="node3" presStyleIdx="3" presStyleCnt="4"/>
      <dgm:spPr/>
      <dgm:t>
        <a:bodyPr/>
        <a:lstStyle/>
        <a:p>
          <a:endParaRPr lang="en-US"/>
        </a:p>
      </dgm:t>
    </dgm:pt>
    <dgm:pt modelId="{02109683-695A-C94C-AEF8-A0EB8EAED146}" type="pres">
      <dgm:prSet presAssocID="{EE5E20D5-4D91-EC4B-8350-84B2E6F3B63B}" presName="hierChild4" presStyleCnt="0"/>
      <dgm:spPr/>
    </dgm:pt>
    <dgm:pt modelId="{1D759A46-2062-6B49-ADC8-47260C666341}" type="pres">
      <dgm:prSet presAssocID="{13ED7617-7FE5-9042-954E-00B17DB260B0}" presName="Name37" presStyleLbl="parChTrans1D4" presStyleIdx="3" presStyleCnt="4"/>
      <dgm:spPr/>
      <dgm:t>
        <a:bodyPr/>
        <a:lstStyle/>
        <a:p>
          <a:endParaRPr lang="en-US"/>
        </a:p>
      </dgm:t>
    </dgm:pt>
    <dgm:pt modelId="{F4A7DC21-4A03-504F-AC19-4B5797CD0A91}" type="pres">
      <dgm:prSet presAssocID="{F6308A20-DFC3-7542-A013-46A58ACFAF1F}" presName="hierRoot2" presStyleCnt="0">
        <dgm:presLayoutVars>
          <dgm:hierBranch val="init"/>
        </dgm:presLayoutVars>
      </dgm:prSet>
      <dgm:spPr/>
    </dgm:pt>
    <dgm:pt modelId="{81F01861-7AFE-1940-999B-716633635EBB}" type="pres">
      <dgm:prSet presAssocID="{F6308A20-DFC3-7542-A013-46A58ACFAF1F}" presName="rootComposite" presStyleCnt="0"/>
      <dgm:spPr/>
    </dgm:pt>
    <dgm:pt modelId="{5044DDE3-B08F-CA41-B4BE-3CFB22A36A4E}" type="pres">
      <dgm:prSet presAssocID="{F6308A20-DFC3-7542-A013-46A58ACFAF1F}" presName="rootText" presStyleLbl="node4" presStyleIdx="3" presStyleCnt="4" custScaleY="264401" custLinFactNeighborX="-18261" custLinFactNeighborY="-7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8D35D-8768-A643-AAAA-FB4ACBD8B09D}" type="pres">
      <dgm:prSet presAssocID="{F6308A20-DFC3-7542-A013-46A58ACFAF1F}" presName="rootConnector" presStyleLbl="node4" presStyleIdx="3" presStyleCnt="4"/>
      <dgm:spPr/>
      <dgm:t>
        <a:bodyPr/>
        <a:lstStyle/>
        <a:p>
          <a:endParaRPr lang="en-US"/>
        </a:p>
      </dgm:t>
    </dgm:pt>
    <dgm:pt modelId="{BC01C19C-3820-4B43-A21B-9D1555788C09}" type="pres">
      <dgm:prSet presAssocID="{F6308A20-DFC3-7542-A013-46A58ACFAF1F}" presName="hierChild4" presStyleCnt="0"/>
      <dgm:spPr/>
    </dgm:pt>
    <dgm:pt modelId="{18F0CC2E-8E50-A34B-AF03-C587C6F3DFE2}" type="pres">
      <dgm:prSet presAssocID="{F6308A20-DFC3-7542-A013-46A58ACFAF1F}" presName="hierChild5" presStyleCnt="0"/>
      <dgm:spPr/>
    </dgm:pt>
    <dgm:pt modelId="{23C4ECDB-ABC7-DA47-B67C-4C2B049DCF74}" type="pres">
      <dgm:prSet presAssocID="{EE5E20D5-4D91-EC4B-8350-84B2E6F3B63B}" presName="hierChild5" presStyleCnt="0"/>
      <dgm:spPr/>
    </dgm:pt>
    <dgm:pt modelId="{F3586AD3-DD06-2F4E-B8F3-68034EF64C1F}" type="pres">
      <dgm:prSet presAssocID="{E70C6058-4597-0C43-993A-02163DC15F63}" presName="hierChild5" presStyleCnt="0"/>
      <dgm:spPr/>
    </dgm:pt>
    <dgm:pt modelId="{66C95292-BB9B-C441-9713-9E4262323729}" type="pres">
      <dgm:prSet presAssocID="{F1C95536-947C-0048-9129-AF0438DE886D}" presName="hierChild3" presStyleCnt="0"/>
      <dgm:spPr/>
    </dgm:pt>
  </dgm:ptLst>
  <dgm:cxnLst>
    <dgm:cxn modelId="{AFFE6473-C152-AD47-A97D-A87105005170}" type="presOf" srcId="{8B8FAB55-996C-6D47-84E0-94F9CBDEB4F6}" destId="{8AE05A85-40C8-A246-BF94-295F6FECB2A0}" srcOrd="0" destOrd="0" presId="urn:microsoft.com/office/officeart/2005/8/layout/orgChart1"/>
    <dgm:cxn modelId="{F66CEF2D-80B6-EB48-97AA-414D99A05E16}" type="presOf" srcId="{6BD7AF2E-3C9C-574A-9A8A-82E4CE5F5F08}" destId="{B17C145A-0D58-2D4C-9EF2-F55353AF8E24}" srcOrd="1" destOrd="0" presId="urn:microsoft.com/office/officeart/2005/8/layout/orgChart1"/>
    <dgm:cxn modelId="{0E730BD5-F043-114D-9994-09FEACB29EE8}" type="presOf" srcId="{4B6F080C-2038-E146-914D-3E41A09AEF1D}" destId="{B1BF6C32-B1B9-864C-A009-FB47DC985A07}" srcOrd="0" destOrd="0" presId="urn:microsoft.com/office/officeart/2005/8/layout/orgChart1"/>
    <dgm:cxn modelId="{5BF8D479-B3E2-BD47-BF4C-750F9675386B}" type="presOf" srcId="{53C0DB6A-686F-8749-B1F7-CC2456CC0FDC}" destId="{A33047CE-B818-F344-8833-640209701FB5}" srcOrd="1" destOrd="0" presId="urn:microsoft.com/office/officeart/2005/8/layout/orgChart1"/>
    <dgm:cxn modelId="{870055BA-7F7A-BA4B-807B-F53C69C62811}" type="presOf" srcId="{B61C7E6B-529A-6845-9C1A-9B22BA97D238}" destId="{B4B48C41-14AF-3F47-B0A1-158AD68B9048}" srcOrd="0" destOrd="0" presId="urn:microsoft.com/office/officeart/2005/8/layout/orgChart1"/>
    <dgm:cxn modelId="{1A694BD3-DA70-BF4C-88B9-B335413D0759}" srcId="{F1C95536-947C-0048-9129-AF0438DE886D}" destId="{E70C6058-4597-0C43-993A-02163DC15F63}" srcOrd="1" destOrd="0" parTransId="{2F69FE39-A36E-7648-BAF8-202C65A35629}" sibTransId="{D5A3B158-E8A5-F844-8BD3-DCD912ADA1F8}"/>
    <dgm:cxn modelId="{3288D272-54DE-7E4F-A208-F1BBAD90D457}" type="presOf" srcId="{A06409B8-6676-3B45-A16A-709E4F39A642}" destId="{F30CFB30-9ACE-BA4F-9DB4-078C91FC9F7C}" srcOrd="0" destOrd="0" presId="urn:microsoft.com/office/officeart/2005/8/layout/orgChart1"/>
    <dgm:cxn modelId="{9F082A77-B3CF-6046-BBBD-D8D3A04044D4}" type="presOf" srcId="{83842971-966F-4848-A001-53426210066A}" destId="{D8D4AFBA-ACC2-7A48-8554-C7B0B39AADF5}" srcOrd="0" destOrd="0" presId="urn:microsoft.com/office/officeart/2005/8/layout/orgChart1"/>
    <dgm:cxn modelId="{5FA2EABD-996C-1E48-B501-BB6D1CE5FF6D}" type="presOf" srcId="{AB48ABCB-8A7C-E142-92DA-F465C64FFB37}" destId="{0F4F4252-FBA2-C543-8B2D-432BE80B5045}" srcOrd="1" destOrd="0" presId="urn:microsoft.com/office/officeart/2005/8/layout/orgChart1"/>
    <dgm:cxn modelId="{01F20775-12E3-2949-AC8D-3218D167A168}" type="presOf" srcId="{F6308A20-DFC3-7542-A013-46A58ACFAF1F}" destId="{9308D35D-8768-A643-AAAA-FB4ACBD8B09D}" srcOrd="1" destOrd="0" presId="urn:microsoft.com/office/officeart/2005/8/layout/orgChart1"/>
    <dgm:cxn modelId="{EE623CBA-F8DD-6540-8D3E-B30F460F1C3E}" type="presOf" srcId="{E70C6058-4597-0C43-993A-02163DC15F63}" destId="{EAA91E41-A90B-F946-B12F-8C93D2E1D3F9}" srcOrd="1" destOrd="0" presId="urn:microsoft.com/office/officeart/2005/8/layout/orgChart1"/>
    <dgm:cxn modelId="{5F7A1CA8-AF14-9A45-B186-4D0610B3DE29}" type="presOf" srcId="{E3450AE5-6EE7-DF48-B47B-93329C3D12C5}" destId="{58C5C917-000A-5842-BF85-20E00C73DDEF}" srcOrd="1" destOrd="0" presId="urn:microsoft.com/office/officeart/2005/8/layout/orgChart1"/>
    <dgm:cxn modelId="{1DF8E4B3-7674-E142-97EB-6D568C62E708}" type="presOf" srcId="{EE5E20D5-4D91-EC4B-8350-84B2E6F3B63B}" destId="{14A824E3-141B-E74B-BC4E-32D64F8CF81F}" srcOrd="1" destOrd="0" presId="urn:microsoft.com/office/officeart/2005/8/layout/orgChart1"/>
    <dgm:cxn modelId="{B26D34B5-C482-C24B-8171-747A666D5B67}" type="presOf" srcId="{F1C95536-947C-0048-9129-AF0438DE886D}" destId="{065432FD-D6F2-8A4C-B553-0722B7E85F21}" srcOrd="0" destOrd="0" presId="urn:microsoft.com/office/officeart/2005/8/layout/orgChart1"/>
    <dgm:cxn modelId="{917A3BA1-B347-9A47-87ED-164F365BBCBF}" srcId="{F1C95536-947C-0048-9129-AF0438DE886D}" destId="{53C0DB6A-686F-8749-B1F7-CC2456CC0FDC}" srcOrd="0" destOrd="0" parTransId="{83842971-966F-4848-A001-53426210066A}" sibTransId="{A67219C3-7928-C742-B989-3E83F9EC5791}"/>
    <dgm:cxn modelId="{D8BD2607-CB05-DF4B-A78C-540816F8008E}" srcId="{E70C6058-4597-0C43-993A-02163DC15F63}" destId="{EE5E20D5-4D91-EC4B-8350-84B2E6F3B63B}" srcOrd="1" destOrd="0" parTransId="{8B8FAB55-996C-6D47-84E0-94F9CBDEB4F6}" sibTransId="{8DABD7A1-3CD6-8B4C-91F0-B844A3D7D949}"/>
    <dgm:cxn modelId="{77BFFDDA-FF71-8245-B758-20FB53EDDC92}" type="presOf" srcId="{EE5E20D5-4D91-EC4B-8350-84B2E6F3B63B}" destId="{7E4F939B-D481-C547-8820-1B2423700CFC}" srcOrd="0" destOrd="0" presId="urn:microsoft.com/office/officeart/2005/8/layout/orgChart1"/>
    <dgm:cxn modelId="{0E08B7EE-5EB4-8749-81C5-BEC9CD210115}" type="presOf" srcId="{AB48ABCB-8A7C-E142-92DA-F465C64FFB37}" destId="{B87FD2E3-D1ED-1F45-AF2D-21DD9D03332E}" srcOrd="0" destOrd="0" presId="urn:microsoft.com/office/officeart/2005/8/layout/orgChart1"/>
    <dgm:cxn modelId="{AD44923E-F030-2140-9691-FB76C93DE1DE}" type="presOf" srcId="{E70C6058-4597-0C43-993A-02163DC15F63}" destId="{8CD68C8D-0BBE-FF4F-BA2B-D025B122A1A3}" srcOrd="0" destOrd="0" presId="urn:microsoft.com/office/officeart/2005/8/layout/orgChart1"/>
    <dgm:cxn modelId="{7EC8649D-5AA1-654E-8542-555E4AD655B6}" type="presOf" srcId="{13ED7617-7FE5-9042-954E-00B17DB260B0}" destId="{1D759A46-2062-6B49-ADC8-47260C666341}" srcOrd="0" destOrd="0" presId="urn:microsoft.com/office/officeart/2005/8/layout/orgChart1"/>
    <dgm:cxn modelId="{1805F984-7358-6845-B8B0-3C7FA74563F6}" srcId="{AB48ABCB-8A7C-E142-92DA-F465C64FFB37}" destId="{6BD7AF2E-3C9C-574A-9A8A-82E4CE5F5F08}" srcOrd="0" destOrd="0" parTransId="{4B6F080C-2038-E146-914D-3E41A09AEF1D}" sibTransId="{7484DD83-BB6E-8847-83E9-72582BAACF2E}"/>
    <dgm:cxn modelId="{7E14B776-5EDF-5F44-A43D-BB7B0A1AED09}" type="presOf" srcId="{53C0DB6A-686F-8749-B1F7-CC2456CC0FDC}" destId="{5BDE4AA4-A437-1846-AD18-27411E57C0EB}" srcOrd="0" destOrd="0" presId="urn:microsoft.com/office/officeart/2005/8/layout/orgChart1"/>
    <dgm:cxn modelId="{0142692F-1585-8D46-AA48-B7253C3AEAE2}" type="presOf" srcId="{F6308A20-DFC3-7542-A013-46A58ACFAF1F}" destId="{5044DDE3-B08F-CA41-B4BE-3CFB22A36A4E}" srcOrd="0" destOrd="0" presId="urn:microsoft.com/office/officeart/2005/8/layout/orgChart1"/>
    <dgm:cxn modelId="{59713A99-3CBF-B241-AEA1-C0481E79535C}" srcId="{A06409B8-6676-3B45-A16A-709E4F39A642}" destId="{E3450AE5-6EE7-DF48-B47B-93329C3D12C5}" srcOrd="0" destOrd="0" parTransId="{3EE28269-4A6E-C345-AA23-600DFBD28D21}" sibTransId="{F85BDDE1-3376-D544-B9E9-BA4686541F57}"/>
    <dgm:cxn modelId="{64792B07-BDCA-374A-967D-D02CF9CF5190}" srcId="{53C0DB6A-686F-8749-B1F7-CC2456CC0FDC}" destId="{D541FD33-1A64-674B-A117-62A5B1B62436}" srcOrd="0" destOrd="0" parTransId="{829CE348-DB36-C946-9D28-31CF225C65CC}" sibTransId="{B1127521-28C1-A249-857B-392EFDFC6045}"/>
    <dgm:cxn modelId="{2BC72547-AC7E-E741-8A8F-C4178F36E26F}" type="presOf" srcId="{3EE28269-4A6E-C345-AA23-600DFBD28D21}" destId="{15EB7B81-1D06-AF4A-81FE-2101601FAFBE}" srcOrd="0" destOrd="0" presId="urn:microsoft.com/office/officeart/2005/8/layout/orgChart1"/>
    <dgm:cxn modelId="{CEDF91CF-4D66-B143-9FFF-935E348CDC93}" type="presOf" srcId="{191D5A09-A829-B744-B57A-61AA0B588113}" destId="{862B9878-3B8A-7443-927D-6CF289966A3E}" srcOrd="0" destOrd="0" presId="urn:microsoft.com/office/officeart/2005/8/layout/orgChart1"/>
    <dgm:cxn modelId="{DF1D1004-E12D-5F4F-8B23-5A2F0DF60ECE}" type="presOf" srcId="{3CF1DDB1-99BB-384A-A33C-90E73F5FE076}" destId="{E1D95CEF-676E-774B-8EBF-A430A6B0A111}" srcOrd="0" destOrd="0" presId="urn:microsoft.com/office/officeart/2005/8/layout/orgChart1"/>
    <dgm:cxn modelId="{B0F962E0-B2C8-4F47-BA30-34D38C2C8A5C}" srcId="{D541FD33-1A64-674B-A117-62A5B1B62436}" destId="{191D5A09-A829-B744-B57A-61AA0B588113}" srcOrd="0" destOrd="0" parTransId="{3CF1DDB1-99BB-384A-A33C-90E73F5FE076}" sibTransId="{C2BEFAA8-0736-7141-8A62-A24BE16CF6A1}"/>
    <dgm:cxn modelId="{4299403C-82C9-E140-BD64-B1BD61F921ED}" type="presOf" srcId="{F1C95536-947C-0048-9129-AF0438DE886D}" destId="{B0A0C9AA-0CDD-9C42-8113-8EB04DFF2653}" srcOrd="1" destOrd="0" presId="urn:microsoft.com/office/officeart/2005/8/layout/orgChart1"/>
    <dgm:cxn modelId="{7196DF4E-142F-AE45-A3F9-CC5BEBB9FB8F}" type="presOf" srcId="{CDD9CFC5-D0A6-3643-8369-F765D44C5E42}" destId="{A81E6BA5-E1E5-844A-ADE8-E9A502C69EDE}" srcOrd="0" destOrd="0" presId="urn:microsoft.com/office/officeart/2005/8/layout/orgChart1"/>
    <dgm:cxn modelId="{C355CBBD-42AA-3846-AB64-C41EBDAE1CA0}" type="presOf" srcId="{2F69FE39-A36E-7648-BAF8-202C65A35629}" destId="{811F0BBE-391E-5A4B-AD66-07DF4CD36D59}" srcOrd="0" destOrd="0" presId="urn:microsoft.com/office/officeart/2005/8/layout/orgChart1"/>
    <dgm:cxn modelId="{FA1CAC0D-F965-D44A-835A-899EC0BFF0E4}" type="presOf" srcId="{E3450AE5-6EE7-DF48-B47B-93329C3D12C5}" destId="{766D0084-5307-7A44-A55C-3FE150800913}" srcOrd="0" destOrd="0" presId="urn:microsoft.com/office/officeart/2005/8/layout/orgChart1"/>
    <dgm:cxn modelId="{4015FFAE-8814-AA48-919F-ED5A23A2D96E}" type="presOf" srcId="{829CE348-DB36-C946-9D28-31CF225C65CC}" destId="{7FA97DAF-7009-354B-9F03-BCAAEB9555A8}" srcOrd="0" destOrd="0" presId="urn:microsoft.com/office/officeart/2005/8/layout/orgChart1"/>
    <dgm:cxn modelId="{E10D55EE-3B15-1D4B-9A7F-9215ABB6AE18}" srcId="{53C0DB6A-686F-8749-B1F7-CC2456CC0FDC}" destId="{AB48ABCB-8A7C-E142-92DA-F465C64FFB37}" srcOrd="1" destOrd="0" parTransId="{CDD9CFC5-D0A6-3643-8369-F765D44C5E42}" sibTransId="{A83C26F4-93C6-ED4A-85CC-6A3F02A1B784}"/>
    <dgm:cxn modelId="{8654CEA2-9F2C-A24C-A7E2-62A5DECCCE71}" srcId="{EE5E20D5-4D91-EC4B-8350-84B2E6F3B63B}" destId="{F6308A20-DFC3-7542-A013-46A58ACFAF1F}" srcOrd="0" destOrd="0" parTransId="{13ED7617-7FE5-9042-954E-00B17DB260B0}" sibTransId="{40249C9A-1434-9A43-914A-1436CE319100}"/>
    <dgm:cxn modelId="{3F1B2CB9-54E5-C842-BD5E-1B4DDE0288E3}" srcId="{B61C7E6B-529A-6845-9C1A-9B22BA97D238}" destId="{F1C95536-947C-0048-9129-AF0438DE886D}" srcOrd="0" destOrd="0" parTransId="{3BC6C9D0-A4E2-6E41-A8D8-2BDAB6E7AE27}" sibTransId="{96F0D87D-27CD-DC4E-82DC-A9506811A6A9}"/>
    <dgm:cxn modelId="{A4CD0136-EA8A-BE40-8F75-1C901D886D2E}" type="presOf" srcId="{D541FD33-1A64-674B-A117-62A5B1B62436}" destId="{9206CD9F-1B4F-704F-9873-0336FD232575}" srcOrd="1" destOrd="0" presId="urn:microsoft.com/office/officeart/2005/8/layout/orgChart1"/>
    <dgm:cxn modelId="{2E381973-F360-AE42-9C35-6DB048EC0927}" type="presOf" srcId="{D541FD33-1A64-674B-A117-62A5B1B62436}" destId="{844F2CFB-9533-F345-A509-CB7729D5AFEC}" srcOrd="0" destOrd="0" presId="urn:microsoft.com/office/officeart/2005/8/layout/orgChart1"/>
    <dgm:cxn modelId="{D7041F2E-99AF-4B43-9F1C-FE1FA929C9B8}" type="presOf" srcId="{67E0ECD4-289C-A34D-BF4E-DD62E3B606F0}" destId="{8A8BB702-40FF-2148-A9A4-5BBB7EA6870B}" srcOrd="0" destOrd="0" presId="urn:microsoft.com/office/officeart/2005/8/layout/orgChart1"/>
    <dgm:cxn modelId="{F57F4849-5AB9-B841-9799-36AF44FCC91F}" srcId="{E70C6058-4597-0C43-993A-02163DC15F63}" destId="{A06409B8-6676-3B45-A16A-709E4F39A642}" srcOrd="0" destOrd="0" parTransId="{67E0ECD4-289C-A34D-BF4E-DD62E3B606F0}" sibTransId="{63BFE20A-35BA-AE4A-B50F-2FB31CCB1CAD}"/>
    <dgm:cxn modelId="{79F13AB1-FF34-B94D-A2AA-3B8F5E976B61}" type="presOf" srcId="{6BD7AF2E-3C9C-574A-9A8A-82E4CE5F5F08}" destId="{E34CD0EC-8BDB-6940-9811-50058CCFDDB4}" srcOrd="0" destOrd="0" presId="urn:microsoft.com/office/officeart/2005/8/layout/orgChart1"/>
    <dgm:cxn modelId="{079034B3-D022-034A-8DE9-D0B0D0B1C30F}" type="presOf" srcId="{191D5A09-A829-B744-B57A-61AA0B588113}" destId="{F77ABC13-8C0F-D440-8B47-17A76DF3876D}" srcOrd="1" destOrd="0" presId="urn:microsoft.com/office/officeart/2005/8/layout/orgChart1"/>
    <dgm:cxn modelId="{41F14705-BCC6-8B4B-8C48-6D5A547AD485}" type="presOf" srcId="{A06409B8-6676-3B45-A16A-709E4F39A642}" destId="{8CD9251A-38A0-3E4C-B4B5-6D386337E521}" srcOrd="1" destOrd="0" presId="urn:microsoft.com/office/officeart/2005/8/layout/orgChart1"/>
    <dgm:cxn modelId="{3179A2C8-9DAE-4642-80AD-EA1AF086ADB2}" type="presParOf" srcId="{B4B48C41-14AF-3F47-B0A1-158AD68B9048}" destId="{448C37C1-43BD-1E41-8457-E1701093EE5C}" srcOrd="0" destOrd="0" presId="urn:microsoft.com/office/officeart/2005/8/layout/orgChart1"/>
    <dgm:cxn modelId="{F809BC62-CE8B-4342-80AA-121AC27DE8EB}" type="presParOf" srcId="{448C37C1-43BD-1E41-8457-E1701093EE5C}" destId="{A5C5AFD2-F4C1-7144-8331-80F56A5765E5}" srcOrd="0" destOrd="0" presId="urn:microsoft.com/office/officeart/2005/8/layout/orgChart1"/>
    <dgm:cxn modelId="{828CF1F7-4BF8-B545-94AD-C56AD43184DB}" type="presParOf" srcId="{A5C5AFD2-F4C1-7144-8331-80F56A5765E5}" destId="{065432FD-D6F2-8A4C-B553-0722B7E85F21}" srcOrd="0" destOrd="0" presId="urn:microsoft.com/office/officeart/2005/8/layout/orgChart1"/>
    <dgm:cxn modelId="{9EA93BA2-5F2B-CB47-87A7-6E6C00636D2E}" type="presParOf" srcId="{A5C5AFD2-F4C1-7144-8331-80F56A5765E5}" destId="{B0A0C9AA-0CDD-9C42-8113-8EB04DFF2653}" srcOrd="1" destOrd="0" presId="urn:microsoft.com/office/officeart/2005/8/layout/orgChart1"/>
    <dgm:cxn modelId="{BD1D9640-94BD-FD4F-A45E-004582D329AD}" type="presParOf" srcId="{448C37C1-43BD-1E41-8457-E1701093EE5C}" destId="{19A07533-AEAC-5946-BECB-1AC49B7D29C5}" srcOrd="1" destOrd="0" presId="urn:microsoft.com/office/officeart/2005/8/layout/orgChart1"/>
    <dgm:cxn modelId="{E67055FD-977F-3646-9C62-82FBCAC44D25}" type="presParOf" srcId="{19A07533-AEAC-5946-BECB-1AC49B7D29C5}" destId="{D8D4AFBA-ACC2-7A48-8554-C7B0B39AADF5}" srcOrd="0" destOrd="0" presId="urn:microsoft.com/office/officeart/2005/8/layout/orgChart1"/>
    <dgm:cxn modelId="{839EFD62-25E2-3E44-956E-CEEED8B0E138}" type="presParOf" srcId="{19A07533-AEAC-5946-BECB-1AC49B7D29C5}" destId="{707C6DC3-1A64-F548-AFB6-CC6F91B4945A}" srcOrd="1" destOrd="0" presId="urn:microsoft.com/office/officeart/2005/8/layout/orgChart1"/>
    <dgm:cxn modelId="{DDFA1CA2-E85C-B148-81B0-F273775A57DD}" type="presParOf" srcId="{707C6DC3-1A64-F548-AFB6-CC6F91B4945A}" destId="{9BD00E21-5F26-284F-9FB3-0ADFD50A7544}" srcOrd="0" destOrd="0" presId="urn:microsoft.com/office/officeart/2005/8/layout/orgChart1"/>
    <dgm:cxn modelId="{AFA01AB8-4ED4-AE4C-9D33-96E5218EF238}" type="presParOf" srcId="{9BD00E21-5F26-284F-9FB3-0ADFD50A7544}" destId="{5BDE4AA4-A437-1846-AD18-27411E57C0EB}" srcOrd="0" destOrd="0" presId="urn:microsoft.com/office/officeart/2005/8/layout/orgChart1"/>
    <dgm:cxn modelId="{E156A445-984A-C640-86FC-C96055D248DC}" type="presParOf" srcId="{9BD00E21-5F26-284F-9FB3-0ADFD50A7544}" destId="{A33047CE-B818-F344-8833-640209701FB5}" srcOrd="1" destOrd="0" presId="urn:microsoft.com/office/officeart/2005/8/layout/orgChart1"/>
    <dgm:cxn modelId="{6CA2B958-6526-F640-BA3E-BCF72CA1C5D8}" type="presParOf" srcId="{707C6DC3-1A64-F548-AFB6-CC6F91B4945A}" destId="{74CBC840-D7A3-7F46-AEFB-0F6CBC4F0BD2}" srcOrd="1" destOrd="0" presId="urn:microsoft.com/office/officeart/2005/8/layout/orgChart1"/>
    <dgm:cxn modelId="{5BA8C34C-5E7E-6D42-B63D-9281BB52A119}" type="presParOf" srcId="{74CBC840-D7A3-7F46-AEFB-0F6CBC4F0BD2}" destId="{7FA97DAF-7009-354B-9F03-BCAAEB9555A8}" srcOrd="0" destOrd="0" presId="urn:microsoft.com/office/officeart/2005/8/layout/orgChart1"/>
    <dgm:cxn modelId="{3B18211B-B9D8-B645-B0FB-DAA44FEF03FD}" type="presParOf" srcId="{74CBC840-D7A3-7F46-AEFB-0F6CBC4F0BD2}" destId="{6D0E35C2-D6A3-9A47-9972-D94DFEEB527B}" srcOrd="1" destOrd="0" presId="urn:microsoft.com/office/officeart/2005/8/layout/orgChart1"/>
    <dgm:cxn modelId="{B6BB37DD-9ACA-344B-B4FB-75AD7900A346}" type="presParOf" srcId="{6D0E35C2-D6A3-9A47-9972-D94DFEEB527B}" destId="{E9A5B014-1319-444E-9665-39E17717B2DA}" srcOrd="0" destOrd="0" presId="urn:microsoft.com/office/officeart/2005/8/layout/orgChart1"/>
    <dgm:cxn modelId="{76AB16CD-DFEE-7D46-AF3B-B051A718F475}" type="presParOf" srcId="{E9A5B014-1319-444E-9665-39E17717B2DA}" destId="{844F2CFB-9533-F345-A509-CB7729D5AFEC}" srcOrd="0" destOrd="0" presId="urn:microsoft.com/office/officeart/2005/8/layout/orgChart1"/>
    <dgm:cxn modelId="{41773752-A8AC-8D40-9B13-3FF93BA15B4A}" type="presParOf" srcId="{E9A5B014-1319-444E-9665-39E17717B2DA}" destId="{9206CD9F-1B4F-704F-9873-0336FD232575}" srcOrd="1" destOrd="0" presId="urn:microsoft.com/office/officeart/2005/8/layout/orgChart1"/>
    <dgm:cxn modelId="{28A216BE-76EC-2A46-959B-10DCB497B1BF}" type="presParOf" srcId="{6D0E35C2-D6A3-9A47-9972-D94DFEEB527B}" destId="{21E31CEE-BC3F-5F45-B7E4-38F9B1B619B3}" srcOrd="1" destOrd="0" presId="urn:microsoft.com/office/officeart/2005/8/layout/orgChart1"/>
    <dgm:cxn modelId="{6E48B070-FD11-EB43-BC02-0D255328189A}" type="presParOf" srcId="{21E31CEE-BC3F-5F45-B7E4-38F9B1B619B3}" destId="{E1D95CEF-676E-774B-8EBF-A430A6B0A111}" srcOrd="0" destOrd="0" presId="urn:microsoft.com/office/officeart/2005/8/layout/orgChart1"/>
    <dgm:cxn modelId="{9B3812AE-8C11-A84B-8D7D-ED813A11FBF0}" type="presParOf" srcId="{21E31CEE-BC3F-5F45-B7E4-38F9B1B619B3}" destId="{2DBB7A27-9DF4-D64B-8600-40DD916F961B}" srcOrd="1" destOrd="0" presId="urn:microsoft.com/office/officeart/2005/8/layout/orgChart1"/>
    <dgm:cxn modelId="{81ACE89B-EEBE-2E48-9A7A-8FB7CE5246AF}" type="presParOf" srcId="{2DBB7A27-9DF4-D64B-8600-40DD916F961B}" destId="{30F44972-E09B-2649-A20F-8D5FA4B2A9B9}" srcOrd="0" destOrd="0" presId="urn:microsoft.com/office/officeart/2005/8/layout/orgChart1"/>
    <dgm:cxn modelId="{19576088-CC3B-484C-8971-D9776F724914}" type="presParOf" srcId="{30F44972-E09B-2649-A20F-8D5FA4B2A9B9}" destId="{862B9878-3B8A-7443-927D-6CF289966A3E}" srcOrd="0" destOrd="0" presId="urn:microsoft.com/office/officeart/2005/8/layout/orgChart1"/>
    <dgm:cxn modelId="{F148DC75-4F39-9044-AA8F-C25B2954FBBD}" type="presParOf" srcId="{30F44972-E09B-2649-A20F-8D5FA4B2A9B9}" destId="{F77ABC13-8C0F-D440-8B47-17A76DF3876D}" srcOrd="1" destOrd="0" presId="urn:microsoft.com/office/officeart/2005/8/layout/orgChart1"/>
    <dgm:cxn modelId="{2BE54401-9BA8-8D43-89E5-D933768EFEA6}" type="presParOf" srcId="{2DBB7A27-9DF4-D64B-8600-40DD916F961B}" destId="{F357D734-4AF3-7C4E-8AD2-0B056529C4A4}" srcOrd="1" destOrd="0" presId="urn:microsoft.com/office/officeart/2005/8/layout/orgChart1"/>
    <dgm:cxn modelId="{D167979D-D435-5548-8E31-10844218DB42}" type="presParOf" srcId="{2DBB7A27-9DF4-D64B-8600-40DD916F961B}" destId="{D3D9238C-1E9D-2746-B870-C5FA5C31AE90}" srcOrd="2" destOrd="0" presId="urn:microsoft.com/office/officeart/2005/8/layout/orgChart1"/>
    <dgm:cxn modelId="{31CDBF1F-3DDF-EC4D-BE0A-F2A3F81A1767}" type="presParOf" srcId="{6D0E35C2-D6A3-9A47-9972-D94DFEEB527B}" destId="{64E8B2DD-5AFE-5941-B24B-DC8451D5C9AC}" srcOrd="2" destOrd="0" presId="urn:microsoft.com/office/officeart/2005/8/layout/orgChart1"/>
    <dgm:cxn modelId="{5F8F7F4A-351D-8147-8178-614AFFDCD39F}" type="presParOf" srcId="{74CBC840-D7A3-7F46-AEFB-0F6CBC4F0BD2}" destId="{A81E6BA5-E1E5-844A-ADE8-E9A502C69EDE}" srcOrd="2" destOrd="0" presId="urn:microsoft.com/office/officeart/2005/8/layout/orgChart1"/>
    <dgm:cxn modelId="{F19D2618-D2A9-FE44-8BBE-8A49C9DF3744}" type="presParOf" srcId="{74CBC840-D7A3-7F46-AEFB-0F6CBC4F0BD2}" destId="{9DC0C559-B84F-D649-A6F1-9BA1DB91A36E}" srcOrd="3" destOrd="0" presId="urn:microsoft.com/office/officeart/2005/8/layout/orgChart1"/>
    <dgm:cxn modelId="{E739FBC9-2916-CE46-8941-DC9480161540}" type="presParOf" srcId="{9DC0C559-B84F-D649-A6F1-9BA1DB91A36E}" destId="{1D26C7C4-09A7-CA44-8650-E6DDBF067B08}" srcOrd="0" destOrd="0" presId="urn:microsoft.com/office/officeart/2005/8/layout/orgChart1"/>
    <dgm:cxn modelId="{878830FC-0C4D-244F-B68D-9632928037C1}" type="presParOf" srcId="{1D26C7C4-09A7-CA44-8650-E6DDBF067B08}" destId="{B87FD2E3-D1ED-1F45-AF2D-21DD9D03332E}" srcOrd="0" destOrd="0" presId="urn:microsoft.com/office/officeart/2005/8/layout/orgChart1"/>
    <dgm:cxn modelId="{E9667606-7550-4B44-AE2D-49522DEDE196}" type="presParOf" srcId="{1D26C7C4-09A7-CA44-8650-E6DDBF067B08}" destId="{0F4F4252-FBA2-C543-8B2D-432BE80B5045}" srcOrd="1" destOrd="0" presId="urn:microsoft.com/office/officeart/2005/8/layout/orgChart1"/>
    <dgm:cxn modelId="{252DAFED-A4E1-3647-9C12-35EDC76FDBF9}" type="presParOf" srcId="{9DC0C559-B84F-D649-A6F1-9BA1DB91A36E}" destId="{F79A2D45-A22D-EB4A-8234-51645CC2AFD0}" srcOrd="1" destOrd="0" presId="urn:microsoft.com/office/officeart/2005/8/layout/orgChart1"/>
    <dgm:cxn modelId="{2D77A5EA-ABA7-C943-B3FE-9687A4ADFA52}" type="presParOf" srcId="{F79A2D45-A22D-EB4A-8234-51645CC2AFD0}" destId="{B1BF6C32-B1B9-864C-A009-FB47DC985A07}" srcOrd="0" destOrd="0" presId="urn:microsoft.com/office/officeart/2005/8/layout/orgChart1"/>
    <dgm:cxn modelId="{378C007A-6230-DB44-BB64-48A0A1CBF4CF}" type="presParOf" srcId="{F79A2D45-A22D-EB4A-8234-51645CC2AFD0}" destId="{C13E43E9-BE02-EE42-A179-B17AC5630800}" srcOrd="1" destOrd="0" presId="urn:microsoft.com/office/officeart/2005/8/layout/orgChart1"/>
    <dgm:cxn modelId="{77DF8C42-C083-1841-9C72-746A7C4300B1}" type="presParOf" srcId="{C13E43E9-BE02-EE42-A179-B17AC5630800}" destId="{DFDB8CB5-3CD1-2642-81BF-91F473509F27}" srcOrd="0" destOrd="0" presId="urn:microsoft.com/office/officeart/2005/8/layout/orgChart1"/>
    <dgm:cxn modelId="{4341C0DB-F28E-2749-A972-C453FCC04587}" type="presParOf" srcId="{DFDB8CB5-3CD1-2642-81BF-91F473509F27}" destId="{E34CD0EC-8BDB-6940-9811-50058CCFDDB4}" srcOrd="0" destOrd="0" presId="urn:microsoft.com/office/officeart/2005/8/layout/orgChart1"/>
    <dgm:cxn modelId="{E67F8E63-431C-E540-9ADD-84C0A10C15A7}" type="presParOf" srcId="{DFDB8CB5-3CD1-2642-81BF-91F473509F27}" destId="{B17C145A-0D58-2D4C-9EF2-F55353AF8E24}" srcOrd="1" destOrd="0" presId="urn:microsoft.com/office/officeart/2005/8/layout/orgChart1"/>
    <dgm:cxn modelId="{CA533F53-4E83-634E-8A63-421E225C068E}" type="presParOf" srcId="{C13E43E9-BE02-EE42-A179-B17AC5630800}" destId="{81AF8EE2-DD0E-E746-9101-A63F9273C9BC}" srcOrd="1" destOrd="0" presId="urn:microsoft.com/office/officeart/2005/8/layout/orgChart1"/>
    <dgm:cxn modelId="{08DD6531-7604-5D47-9F85-054538F75CF1}" type="presParOf" srcId="{C13E43E9-BE02-EE42-A179-B17AC5630800}" destId="{DFF5E697-01AC-0447-9176-117A247A9D94}" srcOrd="2" destOrd="0" presId="urn:microsoft.com/office/officeart/2005/8/layout/orgChart1"/>
    <dgm:cxn modelId="{20D84274-7F7D-C045-83F7-909D8964FCE1}" type="presParOf" srcId="{9DC0C559-B84F-D649-A6F1-9BA1DB91A36E}" destId="{D0D0C1B8-5823-DD48-BEB3-1A63676A7A76}" srcOrd="2" destOrd="0" presId="urn:microsoft.com/office/officeart/2005/8/layout/orgChart1"/>
    <dgm:cxn modelId="{7CD994D3-FF24-F74F-BBEE-9736A6278913}" type="presParOf" srcId="{707C6DC3-1A64-F548-AFB6-CC6F91B4945A}" destId="{2B43F933-7A22-FB46-B9E3-1EC01ADA6620}" srcOrd="2" destOrd="0" presId="urn:microsoft.com/office/officeart/2005/8/layout/orgChart1"/>
    <dgm:cxn modelId="{5E833E68-AA53-8A4F-B064-CE41D8CB8ABE}" type="presParOf" srcId="{19A07533-AEAC-5946-BECB-1AC49B7D29C5}" destId="{811F0BBE-391E-5A4B-AD66-07DF4CD36D59}" srcOrd="2" destOrd="0" presId="urn:microsoft.com/office/officeart/2005/8/layout/orgChart1"/>
    <dgm:cxn modelId="{F6D59514-9059-3241-9042-0CFF21B025C2}" type="presParOf" srcId="{19A07533-AEAC-5946-BECB-1AC49B7D29C5}" destId="{08D570C7-0BA1-2B42-B72A-9DA8A6528D7C}" srcOrd="3" destOrd="0" presId="urn:microsoft.com/office/officeart/2005/8/layout/orgChart1"/>
    <dgm:cxn modelId="{B783A856-3DB3-0E42-AE5E-8E873FCD6F85}" type="presParOf" srcId="{08D570C7-0BA1-2B42-B72A-9DA8A6528D7C}" destId="{8D3D5549-03B7-ED4F-92D3-4CB27EB74708}" srcOrd="0" destOrd="0" presId="urn:microsoft.com/office/officeart/2005/8/layout/orgChart1"/>
    <dgm:cxn modelId="{601D1DCE-8BF7-5E43-BBA5-8D3F09228550}" type="presParOf" srcId="{8D3D5549-03B7-ED4F-92D3-4CB27EB74708}" destId="{8CD68C8D-0BBE-FF4F-BA2B-D025B122A1A3}" srcOrd="0" destOrd="0" presId="urn:microsoft.com/office/officeart/2005/8/layout/orgChart1"/>
    <dgm:cxn modelId="{BC079234-2675-3F44-8240-07A2900B6D0C}" type="presParOf" srcId="{8D3D5549-03B7-ED4F-92D3-4CB27EB74708}" destId="{EAA91E41-A90B-F946-B12F-8C93D2E1D3F9}" srcOrd="1" destOrd="0" presId="urn:microsoft.com/office/officeart/2005/8/layout/orgChart1"/>
    <dgm:cxn modelId="{A04F3378-2171-A740-BB61-E0757A8FE1FB}" type="presParOf" srcId="{08D570C7-0BA1-2B42-B72A-9DA8A6528D7C}" destId="{2CD03584-62CA-B943-9326-A215712937F9}" srcOrd="1" destOrd="0" presId="urn:microsoft.com/office/officeart/2005/8/layout/orgChart1"/>
    <dgm:cxn modelId="{5BAF920A-6B82-6C42-936F-E1EB8E197325}" type="presParOf" srcId="{2CD03584-62CA-B943-9326-A215712937F9}" destId="{8A8BB702-40FF-2148-A9A4-5BBB7EA6870B}" srcOrd="0" destOrd="0" presId="urn:microsoft.com/office/officeart/2005/8/layout/orgChart1"/>
    <dgm:cxn modelId="{AB02B7EF-C98B-544F-9E01-046DE7915113}" type="presParOf" srcId="{2CD03584-62CA-B943-9326-A215712937F9}" destId="{F5DD741C-A185-7547-B1A6-FAC3F5F96135}" srcOrd="1" destOrd="0" presId="urn:microsoft.com/office/officeart/2005/8/layout/orgChart1"/>
    <dgm:cxn modelId="{391E8E98-DC17-F44C-BFE5-B53ED0AEE57D}" type="presParOf" srcId="{F5DD741C-A185-7547-B1A6-FAC3F5F96135}" destId="{CA7BC861-54B0-E242-AC5D-2EBF79DD469B}" srcOrd="0" destOrd="0" presId="urn:microsoft.com/office/officeart/2005/8/layout/orgChart1"/>
    <dgm:cxn modelId="{6A35F93F-334D-014B-9AAE-47F3FA0799A8}" type="presParOf" srcId="{CA7BC861-54B0-E242-AC5D-2EBF79DD469B}" destId="{F30CFB30-9ACE-BA4F-9DB4-078C91FC9F7C}" srcOrd="0" destOrd="0" presId="urn:microsoft.com/office/officeart/2005/8/layout/orgChart1"/>
    <dgm:cxn modelId="{C8D419CD-90AF-444E-A5B6-C53D50790C5E}" type="presParOf" srcId="{CA7BC861-54B0-E242-AC5D-2EBF79DD469B}" destId="{8CD9251A-38A0-3E4C-B4B5-6D386337E521}" srcOrd="1" destOrd="0" presId="urn:microsoft.com/office/officeart/2005/8/layout/orgChart1"/>
    <dgm:cxn modelId="{B05B3682-5972-DF4D-A93E-44562DBFE974}" type="presParOf" srcId="{F5DD741C-A185-7547-B1A6-FAC3F5F96135}" destId="{90D80961-5312-4A42-BE4D-8E16EB8D1D4F}" srcOrd="1" destOrd="0" presId="urn:microsoft.com/office/officeart/2005/8/layout/orgChart1"/>
    <dgm:cxn modelId="{1A1AC293-4E8D-7B47-85AC-8646F2D5361E}" type="presParOf" srcId="{90D80961-5312-4A42-BE4D-8E16EB8D1D4F}" destId="{15EB7B81-1D06-AF4A-81FE-2101601FAFBE}" srcOrd="0" destOrd="0" presId="urn:microsoft.com/office/officeart/2005/8/layout/orgChart1"/>
    <dgm:cxn modelId="{F7EAD745-FAC3-934A-A409-D97E3933F785}" type="presParOf" srcId="{90D80961-5312-4A42-BE4D-8E16EB8D1D4F}" destId="{8D12DF64-C06D-9C43-B459-D7CEF400E943}" srcOrd="1" destOrd="0" presId="urn:microsoft.com/office/officeart/2005/8/layout/orgChart1"/>
    <dgm:cxn modelId="{7FFAF118-04F7-854F-ABA9-40A21E5C3452}" type="presParOf" srcId="{8D12DF64-C06D-9C43-B459-D7CEF400E943}" destId="{09D19FAE-CAFB-D844-9F56-E103F795FB18}" srcOrd="0" destOrd="0" presId="urn:microsoft.com/office/officeart/2005/8/layout/orgChart1"/>
    <dgm:cxn modelId="{3EA9483F-E66A-9D4C-BD55-9095AA7AB008}" type="presParOf" srcId="{09D19FAE-CAFB-D844-9F56-E103F795FB18}" destId="{766D0084-5307-7A44-A55C-3FE150800913}" srcOrd="0" destOrd="0" presId="urn:microsoft.com/office/officeart/2005/8/layout/orgChart1"/>
    <dgm:cxn modelId="{9CAF20FB-A89B-4C49-BC2D-D5335ED20668}" type="presParOf" srcId="{09D19FAE-CAFB-D844-9F56-E103F795FB18}" destId="{58C5C917-000A-5842-BF85-20E00C73DDEF}" srcOrd="1" destOrd="0" presId="urn:microsoft.com/office/officeart/2005/8/layout/orgChart1"/>
    <dgm:cxn modelId="{89CE532F-B5D0-3F41-A0CF-8C833A6BCE4A}" type="presParOf" srcId="{8D12DF64-C06D-9C43-B459-D7CEF400E943}" destId="{0E5289FF-DCCA-B540-984B-8B1AEF9A0CA6}" srcOrd="1" destOrd="0" presId="urn:microsoft.com/office/officeart/2005/8/layout/orgChart1"/>
    <dgm:cxn modelId="{FED17DFC-B5E9-AF40-BC1D-05A77650EB49}" type="presParOf" srcId="{8D12DF64-C06D-9C43-B459-D7CEF400E943}" destId="{602E5BE1-C1E7-A046-82F1-7534233F0754}" srcOrd="2" destOrd="0" presId="urn:microsoft.com/office/officeart/2005/8/layout/orgChart1"/>
    <dgm:cxn modelId="{36BB9B4A-C192-B84B-A057-9F22BC2550DB}" type="presParOf" srcId="{F5DD741C-A185-7547-B1A6-FAC3F5F96135}" destId="{7F8DC51E-6DE1-F741-B240-F3B93A3E9BA8}" srcOrd="2" destOrd="0" presId="urn:microsoft.com/office/officeart/2005/8/layout/orgChart1"/>
    <dgm:cxn modelId="{50A73F9D-0252-3D49-AE17-DD152372783E}" type="presParOf" srcId="{2CD03584-62CA-B943-9326-A215712937F9}" destId="{8AE05A85-40C8-A246-BF94-295F6FECB2A0}" srcOrd="2" destOrd="0" presId="urn:microsoft.com/office/officeart/2005/8/layout/orgChart1"/>
    <dgm:cxn modelId="{B4BA4610-A80E-E347-ACE6-76DB133B7697}" type="presParOf" srcId="{2CD03584-62CA-B943-9326-A215712937F9}" destId="{BD66FAEF-E27B-FE41-A357-299AD48D7E6B}" srcOrd="3" destOrd="0" presId="urn:microsoft.com/office/officeart/2005/8/layout/orgChart1"/>
    <dgm:cxn modelId="{B814E06B-4E3C-4C4C-A7C2-A09FED9E4465}" type="presParOf" srcId="{BD66FAEF-E27B-FE41-A357-299AD48D7E6B}" destId="{02E78AA4-E5DA-3445-8C7D-86606D1BC2D1}" srcOrd="0" destOrd="0" presId="urn:microsoft.com/office/officeart/2005/8/layout/orgChart1"/>
    <dgm:cxn modelId="{4A290469-373E-7446-9910-F81D0147728A}" type="presParOf" srcId="{02E78AA4-E5DA-3445-8C7D-86606D1BC2D1}" destId="{7E4F939B-D481-C547-8820-1B2423700CFC}" srcOrd="0" destOrd="0" presId="urn:microsoft.com/office/officeart/2005/8/layout/orgChart1"/>
    <dgm:cxn modelId="{6A6FF9D3-863D-8246-B9F9-127D39AFA09C}" type="presParOf" srcId="{02E78AA4-E5DA-3445-8C7D-86606D1BC2D1}" destId="{14A824E3-141B-E74B-BC4E-32D64F8CF81F}" srcOrd="1" destOrd="0" presId="urn:microsoft.com/office/officeart/2005/8/layout/orgChart1"/>
    <dgm:cxn modelId="{102F92B9-149D-3346-9F1F-9B7E5C3B7B7B}" type="presParOf" srcId="{BD66FAEF-E27B-FE41-A357-299AD48D7E6B}" destId="{02109683-695A-C94C-AEF8-A0EB8EAED146}" srcOrd="1" destOrd="0" presId="urn:microsoft.com/office/officeart/2005/8/layout/orgChart1"/>
    <dgm:cxn modelId="{09E00BF3-1015-6F41-BB92-6913104E9E59}" type="presParOf" srcId="{02109683-695A-C94C-AEF8-A0EB8EAED146}" destId="{1D759A46-2062-6B49-ADC8-47260C666341}" srcOrd="0" destOrd="0" presId="urn:microsoft.com/office/officeart/2005/8/layout/orgChart1"/>
    <dgm:cxn modelId="{70527E08-B4C4-F446-A995-5F08C794629B}" type="presParOf" srcId="{02109683-695A-C94C-AEF8-A0EB8EAED146}" destId="{F4A7DC21-4A03-504F-AC19-4B5797CD0A91}" srcOrd="1" destOrd="0" presId="urn:microsoft.com/office/officeart/2005/8/layout/orgChart1"/>
    <dgm:cxn modelId="{20316089-ED30-FB46-881A-71D987DE0ACF}" type="presParOf" srcId="{F4A7DC21-4A03-504F-AC19-4B5797CD0A91}" destId="{81F01861-7AFE-1940-999B-716633635EBB}" srcOrd="0" destOrd="0" presId="urn:microsoft.com/office/officeart/2005/8/layout/orgChart1"/>
    <dgm:cxn modelId="{69382CA0-A0B6-1449-90CC-5FD700127D2C}" type="presParOf" srcId="{81F01861-7AFE-1940-999B-716633635EBB}" destId="{5044DDE3-B08F-CA41-B4BE-3CFB22A36A4E}" srcOrd="0" destOrd="0" presId="urn:microsoft.com/office/officeart/2005/8/layout/orgChart1"/>
    <dgm:cxn modelId="{DD379A88-E898-FF41-AA8A-F3D77F2CFA77}" type="presParOf" srcId="{81F01861-7AFE-1940-999B-716633635EBB}" destId="{9308D35D-8768-A643-AAAA-FB4ACBD8B09D}" srcOrd="1" destOrd="0" presId="urn:microsoft.com/office/officeart/2005/8/layout/orgChart1"/>
    <dgm:cxn modelId="{C5A385FA-DA5F-B54B-8C4A-38A365FD1229}" type="presParOf" srcId="{F4A7DC21-4A03-504F-AC19-4B5797CD0A91}" destId="{BC01C19C-3820-4B43-A21B-9D1555788C09}" srcOrd="1" destOrd="0" presId="urn:microsoft.com/office/officeart/2005/8/layout/orgChart1"/>
    <dgm:cxn modelId="{D2E746C5-BC51-C74E-A8AD-A1C5AAA64FA0}" type="presParOf" srcId="{F4A7DC21-4A03-504F-AC19-4B5797CD0A91}" destId="{18F0CC2E-8E50-A34B-AF03-C587C6F3DFE2}" srcOrd="2" destOrd="0" presId="urn:microsoft.com/office/officeart/2005/8/layout/orgChart1"/>
    <dgm:cxn modelId="{B8C78E21-B015-B944-9C67-0004BEEA04B4}" type="presParOf" srcId="{BD66FAEF-E27B-FE41-A357-299AD48D7E6B}" destId="{23C4ECDB-ABC7-DA47-B67C-4C2B049DCF74}" srcOrd="2" destOrd="0" presId="urn:microsoft.com/office/officeart/2005/8/layout/orgChart1"/>
    <dgm:cxn modelId="{0B91D900-1400-EB4B-BC17-660DFCA60153}" type="presParOf" srcId="{08D570C7-0BA1-2B42-B72A-9DA8A6528D7C}" destId="{F3586AD3-DD06-2F4E-B8F3-68034EF64C1F}" srcOrd="2" destOrd="0" presId="urn:microsoft.com/office/officeart/2005/8/layout/orgChart1"/>
    <dgm:cxn modelId="{06394E6F-B933-284E-9DB6-6AC321C2B673}" type="presParOf" srcId="{448C37C1-43BD-1E41-8457-E1701093EE5C}" destId="{66C95292-BB9B-C441-9713-9E42623237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E5029-E1AF-5744-B0F0-8904EB2CD9CF}">
      <dsp:nvSpPr>
        <dsp:cNvPr id="0" name=""/>
        <dsp:cNvSpPr/>
      </dsp:nvSpPr>
      <dsp:spPr>
        <a:xfrm>
          <a:off x="7347" y="223792"/>
          <a:ext cx="2196189" cy="131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Input Data</a:t>
          </a:r>
          <a:endParaRPr lang="en-US" sz="2200" kern="1200" dirty="0"/>
        </a:p>
      </dsp:txBody>
      <dsp:txXfrm>
        <a:off x="45941" y="262386"/>
        <a:ext cx="2119001" cy="1240525"/>
      </dsp:txXfrm>
    </dsp:sp>
    <dsp:sp modelId="{869D219B-243D-2142-AA2F-36E666DE3AB4}">
      <dsp:nvSpPr>
        <dsp:cNvPr id="0" name=""/>
        <dsp:cNvSpPr/>
      </dsp:nvSpPr>
      <dsp:spPr>
        <a:xfrm>
          <a:off x="2423155" y="610322"/>
          <a:ext cx="465592" cy="544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423155" y="719253"/>
        <a:ext cx="325914" cy="326792"/>
      </dsp:txXfrm>
    </dsp:sp>
    <dsp:sp modelId="{65F3C967-E1B0-344F-B7A6-D88C5970712F}">
      <dsp:nvSpPr>
        <dsp:cNvPr id="0" name=""/>
        <dsp:cNvSpPr/>
      </dsp:nvSpPr>
      <dsp:spPr>
        <a:xfrm>
          <a:off x="3082012" y="223792"/>
          <a:ext cx="2196189" cy="131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Machine Learning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(Model)</a:t>
          </a:r>
          <a:endParaRPr lang="en-US" sz="2200" kern="1200" dirty="0"/>
        </a:p>
      </dsp:txBody>
      <dsp:txXfrm>
        <a:off x="3120606" y="262386"/>
        <a:ext cx="2119001" cy="1240525"/>
      </dsp:txXfrm>
    </dsp:sp>
    <dsp:sp modelId="{DFE9E7D2-7D94-CA4E-B123-8C94234254FD}">
      <dsp:nvSpPr>
        <dsp:cNvPr id="0" name=""/>
        <dsp:cNvSpPr/>
      </dsp:nvSpPr>
      <dsp:spPr>
        <a:xfrm>
          <a:off x="5497820" y="610322"/>
          <a:ext cx="465592" cy="544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97820" y="719253"/>
        <a:ext cx="325914" cy="326792"/>
      </dsp:txXfrm>
    </dsp:sp>
    <dsp:sp modelId="{B388A75A-0704-C54C-ACE5-72C9D96AF7A6}">
      <dsp:nvSpPr>
        <dsp:cNvPr id="0" name=""/>
        <dsp:cNvSpPr/>
      </dsp:nvSpPr>
      <dsp:spPr>
        <a:xfrm>
          <a:off x="6156677" y="223792"/>
          <a:ext cx="2196189" cy="131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Prediction</a:t>
          </a:r>
          <a:endParaRPr lang="en-US" sz="2200" kern="1200"/>
        </a:p>
      </dsp:txBody>
      <dsp:txXfrm>
        <a:off x="6195271" y="262386"/>
        <a:ext cx="2119001" cy="1240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E5029-E1AF-5744-B0F0-8904EB2CD9CF}">
      <dsp:nvSpPr>
        <dsp:cNvPr id="0" name=""/>
        <dsp:cNvSpPr/>
      </dsp:nvSpPr>
      <dsp:spPr>
        <a:xfrm>
          <a:off x="7347" y="0"/>
          <a:ext cx="2196189" cy="115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Input Data</a:t>
          </a:r>
          <a:endParaRPr lang="en-US" sz="2100" kern="1200" dirty="0"/>
        </a:p>
      </dsp:txBody>
      <dsp:txXfrm>
        <a:off x="41196" y="33849"/>
        <a:ext cx="2128491" cy="1088001"/>
      </dsp:txXfrm>
    </dsp:sp>
    <dsp:sp modelId="{869D219B-243D-2142-AA2F-36E666DE3AB4}">
      <dsp:nvSpPr>
        <dsp:cNvPr id="0" name=""/>
        <dsp:cNvSpPr/>
      </dsp:nvSpPr>
      <dsp:spPr>
        <a:xfrm>
          <a:off x="2423155" y="305522"/>
          <a:ext cx="465592" cy="544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423155" y="414453"/>
        <a:ext cx="325914" cy="326792"/>
      </dsp:txXfrm>
    </dsp:sp>
    <dsp:sp modelId="{65F3C967-E1B0-344F-B7A6-D88C5970712F}">
      <dsp:nvSpPr>
        <dsp:cNvPr id="0" name=""/>
        <dsp:cNvSpPr/>
      </dsp:nvSpPr>
      <dsp:spPr>
        <a:xfrm>
          <a:off x="3082012" y="0"/>
          <a:ext cx="2196189" cy="115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Machine Learning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(model)</a:t>
          </a:r>
          <a:endParaRPr lang="en-US" sz="2100" kern="1200" dirty="0"/>
        </a:p>
      </dsp:txBody>
      <dsp:txXfrm>
        <a:off x="3115861" y="33849"/>
        <a:ext cx="2128491" cy="1088001"/>
      </dsp:txXfrm>
    </dsp:sp>
    <dsp:sp modelId="{DFE9E7D2-7D94-CA4E-B123-8C94234254FD}">
      <dsp:nvSpPr>
        <dsp:cNvPr id="0" name=""/>
        <dsp:cNvSpPr/>
      </dsp:nvSpPr>
      <dsp:spPr>
        <a:xfrm>
          <a:off x="5497820" y="305522"/>
          <a:ext cx="465592" cy="544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497820" y="414453"/>
        <a:ext cx="325914" cy="326792"/>
      </dsp:txXfrm>
    </dsp:sp>
    <dsp:sp modelId="{B388A75A-0704-C54C-ACE5-72C9D96AF7A6}">
      <dsp:nvSpPr>
        <dsp:cNvPr id="0" name=""/>
        <dsp:cNvSpPr/>
      </dsp:nvSpPr>
      <dsp:spPr>
        <a:xfrm>
          <a:off x="6156677" y="0"/>
          <a:ext cx="2196189" cy="115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Prediction</a:t>
          </a:r>
          <a:endParaRPr lang="en-US" sz="2100" kern="1200"/>
        </a:p>
      </dsp:txBody>
      <dsp:txXfrm>
        <a:off x="6190526" y="33849"/>
        <a:ext cx="2128491" cy="1088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25E3F-A4F2-C443-8AB8-3A8128D245B3}">
      <dsp:nvSpPr>
        <dsp:cNvPr id="0" name=""/>
        <dsp:cNvSpPr/>
      </dsp:nvSpPr>
      <dsp:spPr>
        <a:xfrm>
          <a:off x="4099788" y="1291212"/>
          <a:ext cx="3210979" cy="104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434"/>
              </a:lnTo>
              <a:lnTo>
                <a:pt x="3210979" y="863434"/>
              </a:lnTo>
              <a:lnTo>
                <a:pt x="3210979" y="1049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D3EF7-1334-D641-B17E-F3574A09FFC7}">
      <dsp:nvSpPr>
        <dsp:cNvPr id="0" name=""/>
        <dsp:cNvSpPr/>
      </dsp:nvSpPr>
      <dsp:spPr>
        <a:xfrm>
          <a:off x="4099788" y="1291212"/>
          <a:ext cx="1070326" cy="104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434"/>
              </a:lnTo>
              <a:lnTo>
                <a:pt x="1070326" y="863434"/>
              </a:lnTo>
              <a:lnTo>
                <a:pt x="1070326" y="1049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E2712-7E06-2349-9A36-BFD55AD2DB30}">
      <dsp:nvSpPr>
        <dsp:cNvPr id="0" name=""/>
        <dsp:cNvSpPr/>
      </dsp:nvSpPr>
      <dsp:spPr>
        <a:xfrm>
          <a:off x="3029461" y="1291212"/>
          <a:ext cx="1070326" cy="1049194"/>
        </a:xfrm>
        <a:custGeom>
          <a:avLst/>
          <a:gdLst/>
          <a:ahLst/>
          <a:cxnLst/>
          <a:rect l="0" t="0" r="0" b="0"/>
          <a:pathLst>
            <a:path>
              <a:moveTo>
                <a:pt x="1070326" y="0"/>
              </a:moveTo>
              <a:lnTo>
                <a:pt x="1070326" y="863434"/>
              </a:lnTo>
              <a:lnTo>
                <a:pt x="0" y="863434"/>
              </a:lnTo>
              <a:lnTo>
                <a:pt x="0" y="1049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143CB-5D9B-7745-9D93-CBE9CEEAA9AF}">
      <dsp:nvSpPr>
        <dsp:cNvPr id="0" name=""/>
        <dsp:cNvSpPr/>
      </dsp:nvSpPr>
      <dsp:spPr>
        <a:xfrm>
          <a:off x="888808" y="1291212"/>
          <a:ext cx="3210979" cy="1049194"/>
        </a:xfrm>
        <a:custGeom>
          <a:avLst/>
          <a:gdLst/>
          <a:ahLst/>
          <a:cxnLst/>
          <a:rect l="0" t="0" r="0" b="0"/>
          <a:pathLst>
            <a:path>
              <a:moveTo>
                <a:pt x="3210979" y="0"/>
              </a:moveTo>
              <a:lnTo>
                <a:pt x="3210979" y="863434"/>
              </a:lnTo>
              <a:lnTo>
                <a:pt x="0" y="863434"/>
              </a:lnTo>
              <a:lnTo>
                <a:pt x="0" y="1049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432FD-D6F2-8A4C-B553-0722B7E85F21}">
      <dsp:nvSpPr>
        <dsp:cNvPr id="0" name=""/>
        <dsp:cNvSpPr/>
      </dsp:nvSpPr>
      <dsp:spPr>
        <a:xfrm>
          <a:off x="2716528" y="647786"/>
          <a:ext cx="2766519" cy="64342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Machine Learning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16528" y="647786"/>
        <a:ext cx="2766519" cy="643425"/>
      </dsp:txXfrm>
    </dsp:sp>
    <dsp:sp modelId="{54ECD32F-3E58-7F49-8CAC-7BB452654145}">
      <dsp:nvSpPr>
        <dsp:cNvPr id="0" name=""/>
        <dsp:cNvSpPr/>
      </dsp:nvSpPr>
      <dsp:spPr>
        <a:xfrm>
          <a:off x="4241" y="2340406"/>
          <a:ext cx="1769134" cy="88456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Supervised Learning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41" y="2340406"/>
        <a:ext cx="1769134" cy="884567"/>
      </dsp:txXfrm>
    </dsp:sp>
    <dsp:sp modelId="{FBB3E18B-E6CB-9E4A-A080-AF4BA53F1084}">
      <dsp:nvSpPr>
        <dsp:cNvPr id="0" name=""/>
        <dsp:cNvSpPr/>
      </dsp:nvSpPr>
      <dsp:spPr>
        <a:xfrm>
          <a:off x="2144894" y="2340406"/>
          <a:ext cx="1769134" cy="88456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Unsupervised Learning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44894" y="2340406"/>
        <a:ext cx="1769134" cy="884567"/>
      </dsp:txXfrm>
    </dsp:sp>
    <dsp:sp modelId="{6408EEF7-2409-9C44-8698-E09644612793}">
      <dsp:nvSpPr>
        <dsp:cNvPr id="0" name=""/>
        <dsp:cNvSpPr/>
      </dsp:nvSpPr>
      <dsp:spPr>
        <a:xfrm>
          <a:off x="4285547" y="2340406"/>
          <a:ext cx="1769134" cy="88456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Semi-supervised Learning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85547" y="2340406"/>
        <a:ext cx="1769134" cy="884567"/>
      </dsp:txXfrm>
    </dsp:sp>
    <dsp:sp modelId="{687691CF-07CE-EA49-85B9-0BC3D9AA6E84}">
      <dsp:nvSpPr>
        <dsp:cNvPr id="0" name=""/>
        <dsp:cNvSpPr/>
      </dsp:nvSpPr>
      <dsp:spPr>
        <a:xfrm>
          <a:off x="6426199" y="2340406"/>
          <a:ext cx="1769134" cy="88456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Reinforcement Learning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26199" y="2340406"/>
        <a:ext cx="1769134" cy="884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59A46-2062-6B49-ADC8-47260C666341}">
      <dsp:nvSpPr>
        <dsp:cNvPr id="0" name=""/>
        <dsp:cNvSpPr/>
      </dsp:nvSpPr>
      <dsp:spPr>
        <a:xfrm>
          <a:off x="6135786" y="2947507"/>
          <a:ext cx="91440" cy="1274249"/>
        </a:xfrm>
        <a:custGeom>
          <a:avLst/>
          <a:gdLst/>
          <a:ahLst/>
          <a:cxnLst/>
          <a:rect l="0" t="0" r="0" b="0"/>
          <a:pathLst>
            <a:path>
              <a:moveTo>
                <a:pt x="94677" y="0"/>
              </a:moveTo>
              <a:lnTo>
                <a:pt x="45720" y="12742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05A85-40C8-A246-BF94-295F6FECB2A0}">
      <dsp:nvSpPr>
        <dsp:cNvPr id="0" name=""/>
        <dsp:cNvSpPr/>
      </dsp:nvSpPr>
      <dsp:spPr>
        <a:xfrm>
          <a:off x="5867133" y="1904199"/>
          <a:ext cx="963851" cy="29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19"/>
              </a:lnTo>
              <a:lnTo>
                <a:pt x="963851" y="135019"/>
              </a:lnTo>
              <a:lnTo>
                <a:pt x="963851" y="292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B7B81-1D06-AF4A-81FE-2101601FAFBE}">
      <dsp:nvSpPr>
        <dsp:cNvPr id="0" name=""/>
        <dsp:cNvSpPr/>
      </dsp:nvSpPr>
      <dsp:spPr>
        <a:xfrm>
          <a:off x="4347899" y="2947507"/>
          <a:ext cx="91440" cy="1260524"/>
        </a:xfrm>
        <a:custGeom>
          <a:avLst/>
          <a:gdLst/>
          <a:ahLst/>
          <a:cxnLst/>
          <a:rect l="0" t="0" r="0" b="0"/>
          <a:pathLst>
            <a:path>
              <a:moveTo>
                <a:pt x="65987" y="0"/>
              </a:moveTo>
              <a:lnTo>
                <a:pt x="45720" y="1260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BB702-40FF-2148-A9A4-5BBB7EA6870B}">
      <dsp:nvSpPr>
        <dsp:cNvPr id="0" name=""/>
        <dsp:cNvSpPr/>
      </dsp:nvSpPr>
      <dsp:spPr>
        <a:xfrm>
          <a:off x="5014408" y="1904199"/>
          <a:ext cx="852725" cy="292656"/>
        </a:xfrm>
        <a:custGeom>
          <a:avLst/>
          <a:gdLst/>
          <a:ahLst/>
          <a:cxnLst/>
          <a:rect l="0" t="0" r="0" b="0"/>
          <a:pathLst>
            <a:path>
              <a:moveTo>
                <a:pt x="852725" y="0"/>
              </a:moveTo>
              <a:lnTo>
                <a:pt x="852725" y="135019"/>
              </a:lnTo>
              <a:lnTo>
                <a:pt x="0" y="135019"/>
              </a:lnTo>
              <a:lnTo>
                <a:pt x="0" y="292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F0BBE-391E-5A4B-AD66-07DF4CD36D59}">
      <dsp:nvSpPr>
        <dsp:cNvPr id="0" name=""/>
        <dsp:cNvSpPr/>
      </dsp:nvSpPr>
      <dsp:spPr>
        <a:xfrm>
          <a:off x="3735069" y="840721"/>
          <a:ext cx="2132064" cy="312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89"/>
              </a:lnTo>
              <a:lnTo>
                <a:pt x="2132064" y="155189"/>
              </a:lnTo>
              <a:lnTo>
                <a:pt x="2132064" y="312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F6C32-B1B9-864C-A009-FB47DC985A07}">
      <dsp:nvSpPr>
        <dsp:cNvPr id="0" name=""/>
        <dsp:cNvSpPr/>
      </dsp:nvSpPr>
      <dsp:spPr>
        <a:xfrm>
          <a:off x="2402601" y="2934273"/>
          <a:ext cx="91440" cy="894101"/>
        </a:xfrm>
        <a:custGeom>
          <a:avLst/>
          <a:gdLst/>
          <a:ahLst/>
          <a:cxnLst/>
          <a:rect l="0" t="0" r="0" b="0"/>
          <a:pathLst>
            <a:path>
              <a:moveTo>
                <a:pt x="48452" y="0"/>
              </a:moveTo>
              <a:lnTo>
                <a:pt x="45720" y="894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6BA5-E1E5-844A-ADE8-E9A502C69EDE}">
      <dsp:nvSpPr>
        <dsp:cNvPr id="0" name=""/>
        <dsp:cNvSpPr/>
      </dsp:nvSpPr>
      <dsp:spPr>
        <a:xfrm>
          <a:off x="1939882" y="1913266"/>
          <a:ext cx="1111692" cy="270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17"/>
              </a:lnTo>
              <a:lnTo>
                <a:pt x="1111692" y="112717"/>
              </a:lnTo>
              <a:lnTo>
                <a:pt x="1111692" y="2703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95CEF-676E-774B-8EBF-A430A6B0A111}">
      <dsp:nvSpPr>
        <dsp:cNvPr id="0" name=""/>
        <dsp:cNvSpPr/>
      </dsp:nvSpPr>
      <dsp:spPr>
        <a:xfrm>
          <a:off x="99067" y="2938499"/>
          <a:ext cx="370521" cy="1525582"/>
        </a:xfrm>
        <a:custGeom>
          <a:avLst/>
          <a:gdLst/>
          <a:ahLst/>
          <a:cxnLst/>
          <a:rect l="0" t="0" r="0" b="0"/>
          <a:pathLst>
            <a:path>
              <a:moveTo>
                <a:pt x="370521" y="0"/>
              </a:moveTo>
              <a:lnTo>
                <a:pt x="0" y="15255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97DAF-7009-354B-9F03-BCAAEB9555A8}">
      <dsp:nvSpPr>
        <dsp:cNvPr id="0" name=""/>
        <dsp:cNvSpPr/>
      </dsp:nvSpPr>
      <dsp:spPr>
        <a:xfrm>
          <a:off x="1070110" y="1913266"/>
          <a:ext cx="869772" cy="274580"/>
        </a:xfrm>
        <a:custGeom>
          <a:avLst/>
          <a:gdLst/>
          <a:ahLst/>
          <a:cxnLst/>
          <a:rect l="0" t="0" r="0" b="0"/>
          <a:pathLst>
            <a:path>
              <a:moveTo>
                <a:pt x="869772" y="0"/>
              </a:moveTo>
              <a:lnTo>
                <a:pt x="869772" y="116943"/>
              </a:lnTo>
              <a:lnTo>
                <a:pt x="0" y="116943"/>
              </a:lnTo>
              <a:lnTo>
                <a:pt x="0" y="2745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4AFBA-ACC2-7A48-8554-C7B0B39AADF5}">
      <dsp:nvSpPr>
        <dsp:cNvPr id="0" name=""/>
        <dsp:cNvSpPr/>
      </dsp:nvSpPr>
      <dsp:spPr>
        <a:xfrm>
          <a:off x="1939882" y="840721"/>
          <a:ext cx="1795186" cy="321894"/>
        </a:xfrm>
        <a:custGeom>
          <a:avLst/>
          <a:gdLst/>
          <a:ahLst/>
          <a:cxnLst/>
          <a:rect l="0" t="0" r="0" b="0"/>
          <a:pathLst>
            <a:path>
              <a:moveTo>
                <a:pt x="1795186" y="0"/>
              </a:moveTo>
              <a:lnTo>
                <a:pt x="1795186" y="164257"/>
              </a:lnTo>
              <a:lnTo>
                <a:pt x="0" y="164257"/>
              </a:lnTo>
              <a:lnTo>
                <a:pt x="0" y="321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432FD-D6F2-8A4C-B553-0722B7E85F21}">
      <dsp:nvSpPr>
        <dsp:cNvPr id="0" name=""/>
        <dsp:cNvSpPr/>
      </dsp:nvSpPr>
      <dsp:spPr>
        <a:xfrm>
          <a:off x="2984418" y="90069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Machine Learning</a:t>
          </a:r>
          <a:endParaRPr lang="en-US" sz="1900" kern="1200" dirty="0"/>
        </a:p>
      </dsp:txBody>
      <dsp:txXfrm>
        <a:off x="2984418" y="90069"/>
        <a:ext cx="1501303" cy="750651"/>
      </dsp:txXfrm>
    </dsp:sp>
    <dsp:sp modelId="{5BDE4AA4-A437-1846-AD18-27411E57C0EB}">
      <dsp:nvSpPr>
        <dsp:cNvPr id="0" name=""/>
        <dsp:cNvSpPr/>
      </dsp:nvSpPr>
      <dsp:spPr>
        <a:xfrm>
          <a:off x="1189231" y="1162615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Supervised Learning</a:t>
          </a:r>
          <a:endParaRPr lang="en-US" sz="1900" kern="1200" dirty="0"/>
        </a:p>
      </dsp:txBody>
      <dsp:txXfrm>
        <a:off x="1189231" y="1162615"/>
        <a:ext cx="1501303" cy="750651"/>
      </dsp:txXfrm>
    </dsp:sp>
    <dsp:sp modelId="{844F2CFB-9533-F345-A509-CB7729D5AFEC}">
      <dsp:nvSpPr>
        <dsp:cNvPr id="0" name=""/>
        <dsp:cNvSpPr/>
      </dsp:nvSpPr>
      <dsp:spPr>
        <a:xfrm>
          <a:off x="319458" y="2187847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Classification</a:t>
          </a:r>
          <a:endParaRPr lang="en-US" sz="1900" kern="1200" dirty="0"/>
        </a:p>
      </dsp:txBody>
      <dsp:txXfrm>
        <a:off x="319458" y="2187847"/>
        <a:ext cx="1501303" cy="750651"/>
      </dsp:txXfrm>
    </dsp:sp>
    <dsp:sp modelId="{862B9878-3B8A-7443-927D-6CF289966A3E}">
      <dsp:nvSpPr>
        <dsp:cNvPr id="0" name=""/>
        <dsp:cNvSpPr/>
      </dsp:nvSpPr>
      <dsp:spPr>
        <a:xfrm>
          <a:off x="99067" y="3253592"/>
          <a:ext cx="2128562" cy="2420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Instance based (k-NN, LVQ)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Bayesian (Naïve Bayes, BBN)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Kernel Methods (SVM, RBF, LDA)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Decision Trees (CART, Random Forest, MARS)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Artificial Neural Nets (Perceptron, Hopfield network, SOM, Back-Prop)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Ensemble Methods (Boosting, Bagging, </a:t>
          </a:r>
          <a:r>
            <a:rPr lang="en-US" sz="1100" kern="1200" dirty="0" err="1" smtClean="0"/>
            <a:t>AdaBoost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99067" y="3253592"/>
        <a:ext cx="2128562" cy="2420978"/>
      </dsp:txXfrm>
    </dsp:sp>
    <dsp:sp modelId="{B87FD2E3-D1ED-1F45-AF2D-21DD9D03332E}">
      <dsp:nvSpPr>
        <dsp:cNvPr id="0" name=""/>
        <dsp:cNvSpPr/>
      </dsp:nvSpPr>
      <dsp:spPr>
        <a:xfrm>
          <a:off x="2300923" y="2183621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Regression</a:t>
          </a:r>
          <a:endParaRPr lang="en-US" sz="1900" kern="1200" dirty="0"/>
        </a:p>
      </dsp:txBody>
      <dsp:txXfrm>
        <a:off x="2300923" y="2183621"/>
        <a:ext cx="1501303" cy="750651"/>
      </dsp:txXfrm>
    </dsp:sp>
    <dsp:sp modelId="{E34CD0EC-8BDB-6940-9811-50058CCFDDB4}">
      <dsp:nvSpPr>
        <dsp:cNvPr id="0" name=""/>
        <dsp:cNvSpPr/>
      </dsp:nvSpPr>
      <dsp:spPr>
        <a:xfrm>
          <a:off x="2448321" y="3233948"/>
          <a:ext cx="1501303" cy="1188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OLS, Logistic, MARS, LOESS, Ridge, LASSO, Elastic Net</a:t>
          </a:r>
          <a:endParaRPr lang="en-US" sz="1100" kern="1200" dirty="0"/>
        </a:p>
      </dsp:txBody>
      <dsp:txXfrm>
        <a:off x="2448321" y="3233948"/>
        <a:ext cx="1501303" cy="1188851"/>
      </dsp:txXfrm>
    </dsp:sp>
    <dsp:sp modelId="{8CD68C8D-0BBE-FF4F-BA2B-D025B122A1A3}">
      <dsp:nvSpPr>
        <dsp:cNvPr id="0" name=""/>
        <dsp:cNvSpPr/>
      </dsp:nvSpPr>
      <dsp:spPr>
        <a:xfrm>
          <a:off x="5116482" y="1153547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Unsupervised Learning</a:t>
          </a:r>
          <a:endParaRPr lang="en-US" sz="1900" kern="1200" dirty="0"/>
        </a:p>
      </dsp:txBody>
      <dsp:txXfrm>
        <a:off x="5116482" y="1153547"/>
        <a:ext cx="1501303" cy="750651"/>
      </dsp:txXfrm>
    </dsp:sp>
    <dsp:sp modelId="{F30CFB30-9ACE-BA4F-9DB4-078C91FC9F7C}">
      <dsp:nvSpPr>
        <dsp:cNvPr id="0" name=""/>
        <dsp:cNvSpPr/>
      </dsp:nvSpPr>
      <dsp:spPr>
        <a:xfrm>
          <a:off x="4263757" y="2196855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Clustering</a:t>
          </a:r>
          <a:endParaRPr lang="en-US" sz="1900" kern="1200" dirty="0"/>
        </a:p>
      </dsp:txBody>
      <dsp:txXfrm>
        <a:off x="4263757" y="2196855"/>
        <a:ext cx="1501303" cy="750651"/>
      </dsp:txXfrm>
    </dsp:sp>
    <dsp:sp modelId="{766D0084-5307-7A44-A55C-3FE150800913}">
      <dsp:nvSpPr>
        <dsp:cNvPr id="0" name=""/>
        <dsp:cNvSpPr/>
      </dsp:nvSpPr>
      <dsp:spPr>
        <a:xfrm>
          <a:off x="4393619" y="3229391"/>
          <a:ext cx="1501303" cy="1957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K-means, hierarchical, EM, GMM, DBSCAN, OPTICS</a:t>
          </a:r>
          <a:endParaRPr lang="en-US" sz="1100" kern="1200" dirty="0"/>
        </a:p>
      </dsp:txBody>
      <dsp:txXfrm>
        <a:off x="4393619" y="3229391"/>
        <a:ext cx="1501303" cy="1957278"/>
      </dsp:txXfrm>
    </dsp:sp>
    <dsp:sp modelId="{7E4F939B-D481-C547-8820-1B2423700CFC}">
      <dsp:nvSpPr>
        <dsp:cNvPr id="0" name=""/>
        <dsp:cNvSpPr/>
      </dsp:nvSpPr>
      <dsp:spPr>
        <a:xfrm>
          <a:off x="6080333" y="2196855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Dimensionality Reduction</a:t>
          </a:r>
          <a:endParaRPr lang="en-US" sz="1900" kern="1200" dirty="0"/>
        </a:p>
      </dsp:txBody>
      <dsp:txXfrm>
        <a:off x="6080333" y="2196855"/>
        <a:ext cx="1501303" cy="750651"/>
      </dsp:txXfrm>
    </dsp:sp>
    <dsp:sp modelId="{5044DDE3-B08F-CA41-B4BE-3CFB22A36A4E}">
      <dsp:nvSpPr>
        <dsp:cNvPr id="0" name=""/>
        <dsp:cNvSpPr/>
      </dsp:nvSpPr>
      <dsp:spPr>
        <a:xfrm>
          <a:off x="6181506" y="3229391"/>
          <a:ext cx="1501303" cy="1984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PCA, ICA, MDS, NMF, CCA, </a:t>
          </a:r>
          <a:r>
            <a:rPr lang="en-US" sz="1100" kern="1200" dirty="0" err="1" smtClean="0"/>
            <a:t>Isomap</a:t>
          </a:r>
          <a:r>
            <a:rPr lang="en-US" sz="1100" kern="1200" dirty="0" smtClean="0"/>
            <a:t>, LLE, CX/CUR</a:t>
          </a:r>
          <a:endParaRPr lang="en-US" sz="1100" kern="1200" dirty="0"/>
        </a:p>
      </dsp:txBody>
      <dsp:txXfrm>
        <a:off x="6181506" y="3229391"/>
        <a:ext cx="1501303" cy="19847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59A46-2062-6B49-ADC8-47260C666341}">
      <dsp:nvSpPr>
        <dsp:cNvPr id="0" name=""/>
        <dsp:cNvSpPr/>
      </dsp:nvSpPr>
      <dsp:spPr>
        <a:xfrm>
          <a:off x="6135786" y="2947507"/>
          <a:ext cx="91440" cy="1274249"/>
        </a:xfrm>
        <a:custGeom>
          <a:avLst/>
          <a:gdLst/>
          <a:ahLst/>
          <a:cxnLst/>
          <a:rect l="0" t="0" r="0" b="0"/>
          <a:pathLst>
            <a:path>
              <a:moveTo>
                <a:pt x="94677" y="0"/>
              </a:moveTo>
              <a:lnTo>
                <a:pt x="45720" y="12742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05A85-40C8-A246-BF94-295F6FECB2A0}">
      <dsp:nvSpPr>
        <dsp:cNvPr id="0" name=""/>
        <dsp:cNvSpPr/>
      </dsp:nvSpPr>
      <dsp:spPr>
        <a:xfrm>
          <a:off x="5867133" y="1904199"/>
          <a:ext cx="963851" cy="29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19"/>
              </a:lnTo>
              <a:lnTo>
                <a:pt x="963851" y="135019"/>
              </a:lnTo>
              <a:lnTo>
                <a:pt x="963851" y="292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B7B81-1D06-AF4A-81FE-2101601FAFBE}">
      <dsp:nvSpPr>
        <dsp:cNvPr id="0" name=""/>
        <dsp:cNvSpPr/>
      </dsp:nvSpPr>
      <dsp:spPr>
        <a:xfrm>
          <a:off x="4347899" y="2947507"/>
          <a:ext cx="91440" cy="1260524"/>
        </a:xfrm>
        <a:custGeom>
          <a:avLst/>
          <a:gdLst/>
          <a:ahLst/>
          <a:cxnLst/>
          <a:rect l="0" t="0" r="0" b="0"/>
          <a:pathLst>
            <a:path>
              <a:moveTo>
                <a:pt x="65987" y="0"/>
              </a:moveTo>
              <a:lnTo>
                <a:pt x="45720" y="1260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BB702-40FF-2148-A9A4-5BBB7EA6870B}">
      <dsp:nvSpPr>
        <dsp:cNvPr id="0" name=""/>
        <dsp:cNvSpPr/>
      </dsp:nvSpPr>
      <dsp:spPr>
        <a:xfrm>
          <a:off x="5014408" y="1904199"/>
          <a:ext cx="852725" cy="292656"/>
        </a:xfrm>
        <a:custGeom>
          <a:avLst/>
          <a:gdLst/>
          <a:ahLst/>
          <a:cxnLst/>
          <a:rect l="0" t="0" r="0" b="0"/>
          <a:pathLst>
            <a:path>
              <a:moveTo>
                <a:pt x="852725" y="0"/>
              </a:moveTo>
              <a:lnTo>
                <a:pt x="852725" y="135019"/>
              </a:lnTo>
              <a:lnTo>
                <a:pt x="0" y="135019"/>
              </a:lnTo>
              <a:lnTo>
                <a:pt x="0" y="292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F0BBE-391E-5A4B-AD66-07DF4CD36D59}">
      <dsp:nvSpPr>
        <dsp:cNvPr id="0" name=""/>
        <dsp:cNvSpPr/>
      </dsp:nvSpPr>
      <dsp:spPr>
        <a:xfrm>
          <a:off x="3735069" y="840721"/>
          <a:ext cx="2132064" cy="312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89"/>
              </a:lnTo>
              <a:lnTo>
                <a:pt x="2132064" y="155189"/>
              </a:lnTo>
              <a:lnTo>
                <a:pt x="2132064" y="312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F6C32-B1B9-864C-A009-FB47DC985A07}">
      <dsp:nvSpPr>
        <dsp:cNvPr id="0" name=""/>
        <dsp:cNvSpPr/>
      </dsp:nvSpPr>
      <dsp:spPr>
        <a:xfrm>
          <a:off x="2402601" y="2934273"/>
          <a:ext cx="91440" cy="894101"/>
        </a:xfrm>
        <a:custGeom>
          <a:avLst/>
          <a:gdLst/>
          <a:ahLst/>
          <a:cxnLst/>
          <a:rect l="0" t="0" r="0" b="0"/>
          <a:pathLst>
            <a:path>
              <a:moveTo>
                <a:pt x="48452" y="0"/>
              </a:moveTo>
              <a:lnTo>
                <a:pt x="45720" y="894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6BA5-E1E5-844A-ADE8-E9A502C69EDE}">
      <dsp:nvSpPr>
        <dsp:cNvPr id="0" name=""/>
        <dsp:cNvSpPr/>
      </dsp:nvSpPr>
      <dsp:spPr>
        <a:xfrm>
          <a:off x="1939882" y="1913266"/>
          <a:ext cx="1111692" cy="270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17"/>
              </a:lnTo>
              <a:lnTo>
                <a:pt x="1111692" y="112717"/>
              </a:lnTo>
              <a:lnTo>
                <a:pt x="1111692" y="2703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95CEF-676E-774B-8EBF-A430A6B0A111}">
      <dsp:nvSpPr>
        <dsp:cNvPr id="0" name=""/>
        <dsp:cNvSpPr/>
      </dsp:nvSpPr>
      <dsp:spPr>
        <a:xfrm>
          <a:off x="99067" y="2938499"/>
          <a:ext cx="370521" cy="1296964"/>
        </a:xfrm>
        <a:custGeom>
          <a:avLst/>
          <a:gdLst/>
          <a:ahLst/>
          <a:cxnLst/>
          <a:rect l="0" t="0" r="0" b="0"/>
          <a:pathLst>
            <a:path>
              <a:moveTo>
                <a:pt x="370521" y="0"/>
              </a:moveTo>
              <a:lnTo>
                <a:pt x="0" y="12969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97DAF-7009-354B-9F03-BCAAEB9555A8}">
      <dsp:nvSpPr>
        <dsp:cNvPr id="0" name=""/>
        <dsp:cNvSpPr/>
      </dsp:nvSpPr>
      <dsp:spPr>
        <a:xfrm>
          <a:off x="1070110" y="1913266"/>
          <a:ext cx="869772" cy="274580"/>
        </a:xfrm>
        <a:custGeom>
          <a:avLst/>
          <a:gdLst/>
          <a:ahLst/>
          <a:cxnLst/>
          <a:rect l="0" t="0" r="0" b="0"/>
          <a:pathLst>
            <a:path>
              <a:moveTo>
                <a:pt x="869772" y="0"/>
              </a:moveTo>
              <a:lnTo>
                <a:pt x="869772" y="116943"/>
              </a:lnTo>
              <a:lnTo>
                <a:pt x="0" y="116943"/>
              </a:lnTo>
              <a:lnTo>
                <a:pt x="0" y="2745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4AFBA-ACC2-7A48-8554-C7B0B39AADF5}">
      <dsp:nvSpPr>
        <dsp:cNvPr id="0" name=""/>
        <dsp:cNvSpPr/>
      </dsp:nvSpPr>
      <dsp:spPr>
        <a:xfrm>
          <a:off x="1939882" y="840721"/>
          <a:ext cx="1795186" cy="321894"/>
        </a:xfrm>
        <a:custGeom>
          <a:avLst/>
          <a:gdLst/>
          <a:ahLst/>
          <a:cxnLst/>
          <a:rect l="0" t="0" r="0" b="0"/>
          <a:pathLst>
            <a:path>
              <a:moveTo>
                <a:pt x="1795186" y="0"/>
              </a:moveTo>
              <a:lnTo>
                <a:pt x="1795186" y="164257"/>
              </a:lnTo>
              <a:lnTo>
                <a:pt x="0" y="164257"/>
              </a:lnTo>
              <a:lnTo>
                <a:pt x="0" y="321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432FD-D6F2-8A4C-B553-0722B7E85F21}">
      <dsp:nvSpPr>
        <dsp:cNvPr id="0" name=""/>
        <dsp:cNvSpPr/>
      </dsp:nvSpPr>
      <dsp:spPr>
        <a:xfrm>
          <a:off x="2984418" y="90069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Machine Learning</a:t>
          </a:r>
          <a:endParaRPr lang="en-US" sz="1900" kern="1200" dirty="0"/>
        </a:p>
      </dsp:txBody>
      <dsp:txXfrm>
        <a:off x="2984418" y="90069"/>
        <a:ext cx="1501303" cy="750651"/>
      </dsp:txXfrm>
    </dsp:sp>
    <dsp:sp modelId="{5BDE4AA4-A437-1846-AD18-27411E57C0EB}">
      <dsp:nvSpPr>
        <dsp:cNvPr id="0" name=""/>
        <dsp:cNvSpPr/>
      </dsp:nvSpPr>
      <dsp:spPr>
        <a:xfrm>
          <a:off x="1189231" y="1162615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Supervised Learning</a:t>
          </a:r>
          <a:endParaRPr lang="en-US" sz="1900" kern="1200" dirty="0"/>
        </a:p>
      </dsp:txBody>
      <dsp:txXfrm>
        <a:off x="1189231" y="1162615"/>
        <a:ext cx="1501303" cy="750651"/>
      </dsp:txXfrm>
    </dsp:sp>
    <dsp:sp modelId="{844F2CFB-9533-F345-A509-CB7729D5AFEC}">
      <dsp:nvSpPr>
        <dsp:cNvPr id="0" name=""/>
        <dsp:cNvSpPr/>
      </dsp:nvSpPr>
      <dsp:spPr>
        <a:xfrm>
          <a:off x="319458" y="2187847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Classification</a:t>
          </a:r>
          <a:endParaRPr lang="en-US" sz="1900" kern="1200" dirty="0"/>
        </a:p>
      </dsp:txBody>
      <dsp:txXfrm>
        <a:off x="319458" y="2187847"/>
        <a:ext cx="1501303" cy="750651"/>
      </dsp:txXfrm>
    </dsp:sp>
    <dsp:sp modelId="{862B9878-3B8A-7443-927D-6CF289966A3E}">
      <dsp:nvSpPr>
        <dsp:cNvPr id="0" name=""/>
        <dsp:cNvSpPr/>
      </dsp:nvSpPr>
      <dsp:spPr>
        <a:xfrm>
          <a:off x="99067" y="3024974"/>
          <a:ext cx="2128562" cy="2420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Instance based (k-NN, LVQ)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Bayesian (Naïve Bayes, BBN)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Kernel Methods (SVM, RBF, LDA)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Decision Trees (CART, Random Forest, MARS)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Artificial Neural Nets (Perceptron, Hopfield network, SOM, Back-Prop)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Ensemble Methods (Boosting, Bagging, </a:t>
          </a:r>
          <a:r>
            <a:rPr lang="en-US" sz="1100" kern="1200" dirty="0" err="1" smtClean="0"/>
            <a:t>AdaBoost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99067" y="3024974"/>
        <a:ext cx="2128562" cy="2420978"/>
      </dsp:txXfrm>
    </dsp:sp>
    <dsp:sp modelId="{B87FD2E3-D1ED-1F45-AF2D-21DD9D03332E}">
      <dsp:nvSpPr>
        <dsp:cNvPr id="0" name=""/>
        <dsp:cNvSpPr/>
      </dsp:nvSpPr>
      <dsp:spPr>
        <a:xfrm>
          <a:off x="2300923" y="2183621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Regression</a:t>
          </a:r>
          <a:endParaRPr lang="en-US" sz="1900" kern="1200" dirty="0"/>
        </a:p>
      </dsp:txBody>
      <dsp:txXfrm>
        <a:off x="2300923" y="2183621"/>
        <a:ext cx="1501303" cy="750651"/>
      </dsp:txXfrm>
    </dsp:sp>
    <dsp:sp modelId="{E34CD0EC-8BDB-6940-9811-50058CCFDDB4}">
      <dsp:nvSpPr>
        <dsp:cNvPr id="0" name=""/>
        <dsp:cNvSpPr/>
      </dsp:nvSpPr>
      <dsp:spPr>
        <a:xfrm>
          <a:off x="2448321" y="3233948"/>
          <a:ext cx="1501303" cy="1188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OLS, Logistic, MARS, LOESS, Ridge, LASSO, Elastic Net</a:t>
          </a:r>
          <a:endParaRPr lang="en-US" sz="1100" kern="1200" dirty="0"/>
        </a:p>
      </dsp:txBody>
      <dsp:txXfrm>
        <a:off x="2448321" y="3233948"/>
        <a:ext cx="1501303" cy="1188851"/>
      </dsp:txXfrm>
    </dsp:sp>
    <dsp:sp modelId="{8CD68C8D-0BBE-FF4F-BA2B-D025B122A1A3}">
      <dsp:nvSpPr>
        <dsp:cNvPr id="0" name=""/>
        <dsp:cNvSpPr/>
      </dsp:nvSpPr>
      <dsp:spPr>
        <a:xfrm>
          <a:off x="5116482" y="1153547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Unsupervised Learning</a:t>
          </a:r>
          <a:endParaRPr lang="en-US" sz="1900" kern="1200" dirty="0"/>
        </a:p>
      </dsp:txBody>
      <dsp:txXfrm>
        <a:off x="5116482" y="1153547"/>
        <a:ext cx="1501303" cy="750651"/>
      </dsp:txXfrm>
    </dsp:sp>
    <dsp:sp modelId="{F30CFB30-9ACE-BA4F-9DB4-078C91FC9F7C}">
      <dsp:nvSpPr>
        <dsp:cNvPr id="0" name=""/>
        <dsp:cNvSpPr/>
      </dsp:nvSpPr>
      <dsp:spPr>
        <a:xfrm>
          <a:off x="4263757" y="2196855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Clustering</a:t>
          </a:r>
          <a:endParaRPr lang="en-US" sz="1900" kern="1200" dirty="0"/>
        </a:p>
      </dsp:txBody>
      <dsp:txXfrm>
        <a:off x="4263757" y="2196855"/>
        <a:ext cx="1501303" cy="750651"/>
      </dsp:txXfrm>
    </dsp:sp>
    <dsp:sp modelId="{766D0084-5307-7A44-A55C-3FE150800913}">
      <dsp:nvSpPr>
        <dsp:cNvPr id="0" name=""/>
        <dsp:cNvSpPr/>
      </dsp:nvSpPr>
      <dsp:spPr>
        <a:xfrm>
          <a:off x="4393619" y="3229391"/>
          <a:ext cx="1501303" cy="1957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K-means, hierarchical, EM, GMM, DBSCAN, OPTICS</a:t>
          </a:r>
          <a:endParaRPr lang="en-US" sz="1100" kern="1200" dirty="0"/>
        </a:p>
      </dsp:txBody>
      <dsp:txXfrm>
        <a:off x="4393619" y="3229391"/>
        <a:ext cx="1501303" cy="1957278"/>
      </dsp:txXfrm>
    </dsp:sp>
    <dsp:sp modelId="{7E4F939B-D481-C547-8820-1B2423700CFC}">
      <dsp:nvSpPr>
        <dsp:cNvPr id="0" name=""/>
        <dsp:cNvSpPr/>
      </dsp:nvSpPr>
      <dsp:spPr>
        <a:xfrm>
          <a:off x="6080333" y="2196855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Dimensionality Reduction</a:t>
          </a:r>
          <a:endParaRPr lang="en-US" sz="1900" kern="1200" dirty="0"/>
        </a:p>
      </dsp:txBody>
      <dsp:txXfrm>
        <a:off x="6080333" y="2196855"/>
        <a:ext cx="1501303" cy="750651"/>
      </dsp:txXfrm>
    </dsp:sp>
    <dsp:sp modelId="{5044DDE3-B08F-CA41-B4BE-3CFB22A36A4E}">
      <dsp:nvSpPr>
        <dsp:cNvPr id="0" name=""/>
        <dsp:cNvSpPr/>
      </dsp:nvSpPr>
      <dsp:spPr>
        <a:xfrm>
          <a:off x="6181506" y="3229391"/>
          <a:ext cx="1501303" cy="1984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PCA, ICA, MDS, NMF, CCA, </a:t>
          </a:r>
          <a:r>
            <a:rPr lang="en-US" sz="1100" kern="1200" dirty="0" err="1" smtClean="0"/>
            <a:t>Isomap</a:t>
          </a:r>
          <a:r>
            <a:rPr lang="en-US" sz="1100" kern="1200" dirty="0" smtClean="0"/>
            <a:t>, LLE, CX/CUR</a:t>
          </a:r>
          <a:endParaRPr lang="en-US" sz="1100" kern="1200" dirty="0"/>
        </a:p>
      </dsp:txBody>
      <dsp:txXfrm>
        <a:off x="6181506" y="3229391"/>
        <a:ext cx="1501303" cy="1984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 smtClean="0"/>
              <a:t>NERSC Presentation</a:t>
            </a:r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68A3-9B80-584C-9BEB-F8B43CF5A651}" type="datetime1">
              <a:rPr lang="en-US" sz="900" smtClean="0"/>
              <a:pPr/>
              <a:t>8/25/16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AFF0-7375-1D4A-A389-D6238357B121}" type="datetime1">
              <a:rPr lang="en-US" smtClean="0"/>
              <a:pPr/>
              <a:t>8/25/16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08B78-A8B5-C343-B834-0C229BF0A9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3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101734"/>
          </a:xfrm>
          <a:prstGeom prst="rect">
            <a:avLst/>
          </a:prstGeom>
          <a:gradFill rotWithShape="0">
            <a:gsLst>
              <a:gs pos="0">
                <a:srgbClr val="4687B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1868"/>
            <a:ext cx="7772400" cy="1470025"/>
          </a:xfrm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97642"/>
            <a:ext cx="7772400" cy="122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2"/>
          </p:nvPr>
        </p:nvSpPr>
        <p:spPr>
          <a:xfrm>
            <a:off x="1371600" y="4746760"/>
            <a:ext cx="6400800" cy="494267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9700" y="548640"/>
            <a:ext cx="1205932" cy="121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9700" y="548640"/>
            <a:ext cx="1216152" cy="1216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9700" y="548640"/>
            <a:ext cx="1216152" cy="1216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79700" y="548640"/>
            <a:ext cx="1216152" cy="1216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00" y="548640"/>
            <a:ext cx="1229816" cy="1216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548640"/>
            <a:ext cx="1216152" cy="12161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59700" y="548640"/>
            <a:ext cx="1216152" cy="12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4" y="3254428"/>
            <a:ext cx="2401904" cy="1615494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02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09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04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97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9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345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155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36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0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2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3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641"/>
            <a:ext cx="3008313" cy="1162050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1979"/>
            <a:ext cx="5111750" cy="50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21692"/>
            <a:ext cx="3008313" cy="39044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8326458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10" descr="DOE LOGO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14766"/>
                </a:solidFill>
              </a:defRPr>
            </a:lvl1pPr>
          </a:lstStyle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5" r:id="rId10"/>
  </p:sldLayoutIdLst>
  <p:hf hd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DFCBF-5A0A-CE4D-BA72-1E4EAB7F20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765B-1B5D-9A43-842E-E39CB5013A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69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24388" y="4877856"/>
            <a:ext cx="4214812" cy="1856073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0"/>
              </a:spcBef>
              <a:buNone/>
              <a:defRPr sz="3600" b="0" i="0" u="none" kern="1200" cap="none">
                <a:solidFill>
                  <a:schemeClr val="bg1"/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Prabhat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Data Day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August 22, 2016</a:t>
            </a: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6100" y="-128016"/>
            <a:ext cx="10121900" cy="698601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lpha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-185219"/>
            <a:ext cx="9677400" cy="7202158"/>
          </a:xfrm>
          <a:prstGeom prst="rect">
            <a:avLst/>
          </a:prstGeom>
        </p:spPr>
      </p:pic>
      <p:pic>
        <p:nvPicPr>
          <p:cNvPr id="4" name="Picture 3" descr="GO-Na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8" y="-153417"/>
            <a:ext cx="5412751" cy="71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is making a significant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Billions of Dollars invested by industry</a:t>
            </a:r>
          </a:p>
          <a:p>
            <a:pPr lvl="1"/>
            <a:r>
              <a:rPr lang="en-US" dirty="0" smtClean="0"/>
              <a:t>Intel acquired </a:t>
            </a:r>
            <a:r>
              <a:rPr lang="en-US" dirty="0" err="1" smtClean="0"/>
              <a:t>Nervana</a:t>
            </a:r>
            <a:r>
              <a:rPr lang="en-US" dirty="0" smtClean="0"/>
              <a:t> Systems for 400M$ </a:t>
            </a:r>
          </a:p>
          <a:p>
            <a:pPr lvl="1"/>
            <a:r>
              <a:rPr lang="en-US" dirty="0" smtClean="0"/>
              <a:t>Twitter acquired </a:t>
            </a:r>
            <a:r>
              <a:rPr lang="en-US" dirty="0" err="1" smtClean="0"/>
              <a:t>WhetLab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Apple purchased </a:t>
            </a:r>
            <a:r>
              <a:rPr lang="en-US" dirty="0" err="1" smtClean="0"/>
              <a:t>GraphLab</a:t>
            </a:r>
            <a:r>
              <a:rPr lang="en-US" dirty="0" smtClean="0"/>
              <a:t> for 200M$ </a:t>
            </a:r>
          </a:p>
          <a:p>
            <a:pPr lvl="1"/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Google, Facebook, Microsoft are integrating Deep Learning in major product offerings </a:t>
            </a:r>
          </a:p>
          <a:p>
            <a:r>
              <a:rPr lang="en-US" dirty="0"/>
              <a:t>Machine Learning and Statistics are established as key disciplines for this </a:t>
            </a:r>
            <a:r>
              <a:rPr lang="en-US" dirty="0" smtClean="0"/>
              <a:t>decade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11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3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scientists care about Machine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Hype? Passing Fad? </a:t>
            </a:r>
          </a:p>
          <a:p>
            <a:pPr lvl="1"/>
            <a:r>
              <a:rPr lang="en-US" dirty="0" smtClean="0"/>
              <a:t>‘Deep Learning can learn any function, just a matter of finding enough training data'</a:t>
            </a:r>
          </a:p>
          <a:p>
            <a:pPr lvl="1"/>
            <a:r>
              <a:rPr lang="en-US" dirty="0" smtClean="0"/>
              <a:t>‘End of hypothesis driven science’</a:t>
            </a:r>
          </a:p>
          <a:p>
            <a:pPr lvl="1"/>
            <a:r>
              <a:rPr lang="en-US" dirty="0" smtClean="0"/>
              <a:t>‘Replace most simulation codes by Deep Learning’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/>
              <a:t>Cognitive</a:t>
            </a:r>
            <a:r>
              <a:rPr lang="en-US" dirty="0" smtClean="0"/>
              <a:t> Computing’</a:t>
            </a:r>
          </a:p>
          <a:p>
            <a:pPr lvl="1"/>
            <a:r>
              <a:rPr lang="is-IS" dirty="0" smtClean="0"/>
              <a:t>…</a:t>
            </a:r>
          </a:p>
          <a:p>
            <a:r>
              <a:rPr lang="is-IS" dirty="0" smtClean="0"/>
              <a:t>Experimental and Observational datasets are ubiquitous</a:t>
            </a:r>
          </a:p>
          <a:p>
            <a:pPr lvl="1"/>
            <a:r>
              <a:rPr lang="is-IS" dirty="0" smtClean="0"/>
              <a:t>Scientific Discovery process is becoming more inferential in nature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12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3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TextBox 18"/>
          <p:cNvSpPr txBox="1">
            <a:spLocks noChangeArrowheads="1"/>
          </p:cNvSpPr>
          <p:nvPr/>
        </p:nvSpPr>
        <p:spPr bwMode="auto">
          <a:xfrm>
            <a:off x="1054100" y="3986213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Astronomy</a:t>
            </a:r>
          </a:p>
        </p:txBody>
      </p:sp>
      <p:sp>
        <p:nvSpPr>
          <p:cNvPr id="35850" name="TextBox 19"/>
          <p:cNvSpPr txBox="1">
            <a:spLocks noChangeArrowheads="1"/>
          </p:cNvSpPr>
          <p:nvPr/>
        </p:nvSpPr>
        <p:spPr bwMode="auto">
          <a:xfrm>
            <a:off x="1200250" y="5935879"/>
            <a:ext cx="157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Physics</a:t>
            </a:r>
          </a:p>
        </p:txBody>
      </p:sp>
      <p:sp>
        <p:nvSpPr>
          <p:cNvPr id="35851" name="TextBox 20"/>
          <p:cNvSpPr txBox="1">
            <a:spLocks noChangeArrowheads="1"/>
          </p:cNvSpPr>
          <p:nvPr/>
        </p:nvSpPr>
        <p:spPr bwMode="auto">
          <a:xfrm>
            <a:off x="6531797" y="5961137"/>
            <a:ext cx="203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Light Sources</a:t>
            </a:r>
            <a:endParaRPr lang="en-US" sz="2000" dirty="0"/>
          </a:p>
        </p:txBody>
      </p:sp>
      <p:sp>
        <p:nvSpPr>
          <p:cNvPr id="35852" name="TextBox 21"/>
          <p:cNvSpPr txBox="1">
            <a:spLocks noChangeArrowheads="1"/>
          </p:cNvSpPr>
          <p:nvPr/>
        </p:nvSpPr>
        <p:spPr bwMode="auto">
          <a:xfrm>
            <a:off x="3751263" y="3614738"/>
            <a:ext cx="133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Genomics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6515100" y="3960813"/>
            <a:ext cx="147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Climate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Rise of Data-Intensive Science </a:t>
            </a:r>
            <a:endParaRPr lang="en-US" dirty="0"/>
          </a:p>
        </p:txBody>
      </p:sp>
      <p:pic>
        <p:nvPicPr>
          <p:cNvPr id="5" name="Picture 4" descr="as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510340"/>
            <a:ext cx="2212848" cy="2249424"/>
          </a:xfrm>
          <a:prstGeom prst="rect">
            <a:avLst/>
          </a:prstGeom>
        </p:spPr>
      </p:pic>
      <p:pic>
        <p:nvPicPr>
          <p:cNvPr id="7" name="Picture 6" descr="genomic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24" y="1180084"/>
            <a:ext cx="2237232" cy="2237232"/>
          </a:xfrm>
          <a:prstGeom prst="rect">
            <a:avLst/>
          </a:prstGeom>
        </p:spPr>
      </p:pic>
      <p:pic>
        <p:nvPicPr>
          <p:cNvPr id="9" name="Picture 8" descr="clima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19" y="1510340"/>
            <a:ext cx="2237232" cy="2237232"/>
          </a:xfrm>
          <a:prstGeom prst="rect">
            <a:avLst/>
          </a:prstGeom>
        </p:spPr>
      </p:pic>
      <p:pic>
        <p:nvPicPr>
          <p:cNvPr id="10" name="Picture 9" descr="physic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24" y="4094925"/>
            <a:ext cx="2133600" cy="2139696"/>
          </a:xfrm>
          <a:prstGeom prst="rect">
            <a:avLst/>
          </a:prstGeom>
        </p:spPr>
      </p:pic>
      <p:pic>
        <p:nvPicPr>
          <p:cNvPr id="11" name="Picture 10" descr="light_sourc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56" y="3960813"/>
            <a:ext cx="2218944" cy="22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14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palomarpanoram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93" y="-506433"/>
            <a:ext cx="9674131" cy="4385606"/>
          </a:xfrm>
          <a:prstGeom prst="rect">
            <a:avLst/>
          </a:prstGeom>
        </p:spPr>
      </p:pic>
      <p:pic>
        <p:nvPicPr>
          <p:cNvPr id="9" name="Picture 8" descr="The-Dark-Energy-Cam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50" y="3668482"/>
            <a:ext cx="4906531" cy="3416225"/>
          </a:xfrm>
          <a:prstGeom prst="rect">
            <a:avLst/>
          </a:prstGeom>
        </p:spPr>
      </p:pic>
      <p:pic>
        <p:nvPicPr>
          <p:cNvPr id="10" name="Picture 9" descr="SD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51" y="3683082"/>
            <a:ext cx="4676558" cy="37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15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beamlin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2" y="0"/>
            <a:ext cx="9144000" cy="3018833"/>
          </a:xfrm>
          <a:prstGeom prst="rect">
            <a:avLst/>
          </a:prstGeom>
        </p:spPr>
      </p:pic>
      <p:pic>
        <p:nvPicPr>
          <p:cNvPr id="3" name="Picture 2" descr="beamlin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48" y="3018833"/>
            <a:ext cx="5158402" cy="3868802"/>
          </a:xfrm>
          <a:prstGeom prst="rect">
            <a:avLst/>
          </a:prstGeom>
        </p:spPr>
      </p:pic>
      <p:pic>
        <p:nvPicPr>
          <p:cNvPr id="6" name="Picture 5" descr="Beam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2"/>
            <a:ext cx="4529234" cy="68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16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3" name="Picture 2" descr="Daya-B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3" name="Picture 2" descr="Daya-Bay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77" y="-22081"/>
            <a:ext cx="9254435" cy="61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18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LH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97"/>
            <a:ext cx="9144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 V’s of Scientific Big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19</a:t>
            </a:fld>
            <a:r>
              <a:rPr lang="en-US" smtClean="0"/>
              <a:t> -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047262"/>
              </p:ext>
            </p:extLst>
          </p:nvPr>
        </p:nvGraphicFramePr>
        <p:xfrm>
          <a:off x="1" y="1332382"/>
          <a:ext cx="9113072" cy="447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359"/>
                <a:gridCol w="1800499"/>
                <a:gridCol w="1800499"/>
                <a:gridCol w="1800499"/>
                <a:gridCol w="2322216"/>
              </a:tblGrid>
              <a:tr h="4806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Science Domain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Volume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Velocity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Veracity</a:t>
                      </a:r>
                      <a:endParaRPr lang="en-US" sz="1600" dirty="0"/>
                    </a:p>
                  </a:txBody>
                  <a:tcPr/>
                </a:tc>
              </a:tr>
              <a:tr h="8853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Astronomy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Multiple Telescopes, </a:t>
                      </a:r>
                    </a:p>
                    <a:p>
                      <a:r>
                        <a:rPr lang="en-US" sz="1600" dirty="0" smtClean="0"/>
                        <a:t>multi-band/spectra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O(100) TB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GB/night – </a:t>
                      </a:r>
                    </a:p>
                    <a:p>
                      <a:r>
                        <a:rPr lang="en-US" sz="1600" dirty="0" smtClean="0"/>
                        <a:t>10 TB/night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Noisy, acquisition </a:t>
                      </a:r>
                      <a:r>
                        <a:rPr lang="en-US" sz="1600" dirty="0" err="1" smtClean="0"/>
                        <a:t>artefacts</a:t>
                      </a:r>
                      <a:endParaRPr lang="en-US" sz="1600" dirty="0"/>
                    </a:p>
                  </a:txBody>
                  <a:tcPr/>
                </a:tc>
              </a:tr>
              <a:tr h="6829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Light Sources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Multiple imaging modalities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O(100) GB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Gb/s-1 Tb/s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Noisy, sample</a:t>
                      </a:r>
                      <a:r>
                        <a:rPr lang="en-US" sz="1600" baseline="0" dirty="0" smtClean="0"/>
                        <a:t> preparation/acquisition </a:t>
                      </a:r>
                      <a:r>
                        <a:rPr lang="en-US" sz="1600" baseline="0" dirty="0" err="1" smtClean="0"/>
                        <a:t>artefacts</a:t>
                      </a:r>
                      <a:endParaRPr lang="en-US" sz="1600" dirty="0"/>
                    </a:p>
                  </a:txBody>
                  <a:tcPr/>
                </a:tc>
              </a:tr>
              <a:tr h="6829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Genomics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Sequencers, Mass-spec,</a:t>
                      </a:r>
                      <a:r>
                        <a:rPr lang="en-US" sz="1600" baseline="0" dirty="0" smtClean="0"/>
                        <a:t> proteomics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O(1-10) TB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TB/week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Missing</a:t>
                      </a:r>
                      <a:r>
                        <a:rPr lang="en-US" sz="1600" baseline="0" dirty="0" smtClean="0"/>
                        <a:t> data, errors</a:t>
                      </a:r>
                      <a:endParaRPr lang="en-US" sz="1600" dirty="0"/>
                    </a:p>
                  </a:txBody>
                  <a:tcPr/>
                </a:tc>
              </a:tr>
              <a:tr h="6829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Multiple detectors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O(100) TB –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O(10) PB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1-10 PB/s reduced</a:t>
                      </a:r>
                      <a:r>
                        <a:rPr lang="en-US" sz="1600" baseline="0" dirty="0" smtClean="0"/>
                        <a:t> to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Noisy,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artefacts</a:t>
                      </a:r>
                      <a:r>
                        <a:rPr lang="en-US" sz="1600" baseline="0" dirty="0" smtClean="0"/>
                        <a:t>, spatio-temporal</a:t>
                      </a:r>
                      <a:endParaRPr lang="en-US" sz="1600" dirty="0"/>
                    </a:p>
                  </a:txBody>
                  <a:tcPr/>
                </a:tc>
              </a:tr>
              <a:tr h="6829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Simulation</a:t>
                      </a:r>
                      <a:r>
                        <a:rPr lang="en-US" sz="1600" baseline="0" dirty="0" smtClean="0"/>
                        <a:t>s</a:t>
                      </a:r>
                    </a:p>
                    <a:p>
                      <a:r>
                        <a:rPr lang="en-US" sz="1600" baseline="0" dirty="0" smtClean="0"/>
                        <a:t>Multi-variate, spatio-temporal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O(10)</a:t>
                      </a:r>
                      <a:r>
                        <a:rPr lang="en-US" sz="1600" baseline="0" dirty="0" smtClean="0"/>
                        <a:t> TB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GB/s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‘Clean’, need to account for multiple</a:t>
                      </a:r>
                      <a:r>
                        <a:rPr lang="en-US" sz="1600" baseline="0" dirty="0" smtClean="0"/>
                        <a:t> sources of </a:t>
                      </a:r>
                      <a:r>
                        <a:rPr lang="en-US" sz="1600" dirty="0" smtClean="0"/>
                        <a:t>uncertainty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794500" y="1332382"/>
            <a:ext cx="2260600" cy="44763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you should care about Machine Learning?</a:t>
            </a:r>
          </a:p>
          <a:p>
            <a:pPr lvl="1"/>
            <a:r>
              <a:rPr lang="en-US" dirty="0" smtClean="0"/>
              <a:t>Trends in Industry</a:t>
            </a:r>
          </a:p>
          <a:p>
            <a:pPr lvl="1"/>
            <a:r>
              <a:rPr lang="en-US" dirty="0" smtClean="0"/>
              <a:t>Trends in Science </a:t>
            </a:r>
          </a:p>
          <a:p>
            <a:r>
              <a:rPr lang="en-US" dirty="0" smtClean="0"/>
              <a:t>What is Machine Learning?</a:t>
            </a:r>
          </a:p>
          <a:p>
            <a:pPr lvl="1"/>
            <a:r>
              <a:rPr lang="en-US" dirty="0" smtClean="0"/>
              <a:t>Taxonomy</a:t>
            </a:r>
          </a:p>
          <a:p>
            <a:pPr lvl="1"/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Tools (Evan </a:t>
            </a:r>
            <a:r>
              <a:rPr lang="en-US" dirty="0" err="1" smtClean="0"/>
              <a:t>Racah</a:t>
            </a:r>
            <a:r>
              <a:rPr lang="en-US" dirty="0" smtClean="0"/>
              <a:t>)</a:t>
            </a:r>
          </a:p>
          <a:p>
            <a:r>
              <a:rPr lang="en-US" dirty="0" smtClean="0"/>
              <a:t>Science Applications </a:t>
            </a:r>
            <a:r>
              <a:rPr lang="en-US" b="0" dirty="0" smtClean="0"/>
              <a:t>(Evan </a:t>
            </a:r>
            <a:r>
              <a:rPr lang="en-US" b="0" dirty="0" err="1" smtClean="0"/>
              <a:t>Racah</a:t>
            </a:r>
            <a:r>
              <a:rPr lang="en-US" b="0" dirty="0" smtClean="0"/>
              <a:t> + Marcus </a:t>
            </a:r>
            <a:r>
              <a:rPr lang="en-US" b="0" dirty="0" err="1" smtClean="0"/>
              <a:t>Stoiber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Machine Learning?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641600"/>
            <a:ext cx="8229600" cy="368301"/>
          </a:xfrm>
        </p:spPr>
        <p:txBody>
          <a:bodyPr/>
          <a:lstStyle/>
          <a:p>
            <a:pPr lvl="8"/>
            <a:r>
              <a:rPr lang="en-US" sz="1600" dirty="0" smtClean="0"/>
              <a:t>Wikipedia (1/5/2015)</a:t>
            </a:r>
          </a:p>
        </p:txBody>
      </p:sp>
      <p:pic>
        <p:nvPicPr>
          <p:cNvPr id="7" name="Picture 6" descr="ML-wikipe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187"/>
            <a:ext cx="9144000" cy="1127342"/>
          </a:xfrm>
          <a:prstGeom prst="rect">
            <a:avLst/>
          </a:prstGeom>
        </p:spPr>
      </p:pic>
      <p:graphicFrame>
        <p:nvGraphicFramePr>
          <p:cNvPr id="10" name="Content Placeholder 4"/>
          <p:cNvGraphicFramePr>
            <a:graphicFrameLocks/>
          </p:cNvGraphicFramePr>
          <p:nvPr>
            <p:extLst/>
          </p:nvPr>
        </p:nvGraphicFramePr>
        <p:xfrm>
          <a:off x="288486" y="3263901"/>
          <a:ext cx="8360214" cy="176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16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Machine Learning?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342" y="2721778"/>
            <a:ext cx="8229600" cy="483076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/>
          </p:nvPr>
        </p:nvGraphicFramePr>
        <p:xfrm>
          <a:off x="288486" y="1422401"/>
          <a:ext cx="8360214" cy="115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04827"/>
              </p:ext>
            </p:extLst>
          </p:nvPr>
        </p:nvGraphicFramePr>
        <p:xfrm>
          <a:off x="360342" y="2914640"/>
          <a:ext cx="8682057" cy="32067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92458"/>
                <a:gridCol w="2795580"/>
                <a:gridCol w="2894019"/>
              </a:tblGrid>
              <a:tr h="60065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E-mail</a:t>
                      </a:r>
                      <a:r>
                        <a:rPr lang="en-US" b="0" baseline="0" dirty="0" smtClean="0"/>
                        <a:t> text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Spam</a:t>
                      </a:r>
                      <a:r>
                        <a:rPr lang="en-US" b="0" baseline="0" dirty="0" smtClean="0"/>
                        <a:t> Classifier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Spam/No-spam</a:t>
                      </a:r>
                      <a:endParaRPr lang="en-US" b="0" dirty="0"/>
                    </a:p>
                  </a:txBody>
                  <a:tcPr/>
                </a:tc>
              </a:tr>
              <a:tr h="702392">
                <a:tc>
                  <a:txBody>
                    <a:bodyPr/>
                    <a:lstStyle/>
                    <a:p>
                      <a:r>
                        <a:rPr lang="en-US" dirty="0" smtClean="0"/>
                        <a:t>Scanned</a:t>
                      </a:r>
                      <a:r>
                        <a:rPr lang="en-US" baseline="0" dirty="0" smtClean="0"/>
                        <a:t> Checks</a:t>
                      </a:r>
                    </a:p>
                    <a:p>
                      <a:r>
                        <a:rPr lang="en-US" baseline="0" dirty="0" smtClean="0"/>
                        <a:t>Postal 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Alphanumeric Classifier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Deposit amount</a:t>
                      </a:r>
                    </a:p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</a:tr>
              <a:tr h="600659">
                <a:tc>
                  <a:txBody>
                    <a:bodyPr/>
                    <a:lstStyle/>
                    <a:p>
                      <a:r>
                        <a:rPr lang="en-US" dirty="0" smtClean="0"/>
                        <a:t>Audio 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Speech</a:t>
                      </a:r>
                      <a:r>
                        <a:rPr lang="en-US" baseline="0" dirty="0" smtClean="0"/>
                        <a:t> + Language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Question (+Answer)</a:t>
                      </a:r>
                      <a:endParaRPr lang="en-US" dirty="0"/>
                    </a:p>
                  </a:txBody>
                  <a:tcPr/>
                </a:tc>
              </a:tr>
              <a:tr h="702392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 photo</a:t>
                      </a:r>
                    </a:p>
                    <a:p>
                      <a:r>
                        <a:rPr lang="en-US" dirty="0" smtClean="0"/>
                        <a:t>YouTube</a:t>
                      </a:r>
                      <a:r>
                        <a:rPr lang="en-US" baseline="0" dirty="0" smtClean="0"/>
                        <a:t> 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 Object Classifier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Cats, Dogs,</a:t>
                      </a:r>
                      <a:r>
                        <a:rPr lang="en-US" baseline="0" dirty="0" smtClean="0"/>
                        <a:t> Humans?</a:t>
                      </a:r>
                      <a:endParaRPr lang="en-US" dirty="0"/>
                    </a:p>
                  </a:txBody>
                  <a:tcPr/>
                </a:tc>
              </a:tr>
              <a:tr h="600659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Activity, Preferences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0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Taxonomy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22</a:t>
            </a:fld>
            <a:r>
              <a:rPr lang="en-US" smtClean="0"/>
              <a:t> -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290628"/>
              </p:ext>
            </p:extLst>
          </p:nvPr>
        </p:nvGraphicFramePr>
        <p:xfrm>
          <a:off x="598173" y="1147371"/>
          <a:ext cx="8199576" cy="576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98173" y="4757510"/>
            <a:ext cx="8199576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Is there a notion of a class or a label?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What fraction of dataset is labeled?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Is there a notion of real-time control or feedback?</a:t>
            </a:r>
          </a:p>
        </p:txBody>
      </p:sp>
    </p:spTree>
    <p:extLst>
      <p:ext uri="{BB962C8B-B14F-4D97-AF65-F5344CB8AC3E}">
        <p14:creationId xmlns:p14="http://schemas.microsoft.com/office/powerpoint/2010/main" val="4205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What do you want the model to predict?</a:t>
            </a:r>
          </a:p>
          <a:p>
            <a:r>
              <a:rPr lang="en-US" b="0" dirty="0" smtClean="0"/>
              <a:t>Class/Label: </a:t>
            </a:r>
            <a:r>
              <a:rPr lang="en-US" i="1" dirty="0" smtClean="0"/>
              <a:t>Classification</a:t>
            </a:r>
          </a:p>
          <a:p>
            <a:pPr lvl="1"/>
            <a:r>
              <a:rPr lang="en-US" dirty="0" smtClean="0"/>
              <a:t>Astronomy: Is this an image of a star or a galaxy?</a:t>
            </a:r>
          </a:p>
          <a:p>
            <a:pPr lvl="1"/>
            <a:r>
              <a:rPr lang="en-US" dirty="0" smtClean="0"/>
              <a:t>HEP: Is this background or signal?</a:t>
            </a:r>
          </a:p>
          <a:p>
            <a:r>
              <a:rPr lang="en-US" b="0" dirty="0" smtClean="0"/>
              <a:t>Continuous valued quantity: </a:t>
            </a:r>
            <a:r>
              <a:rPr lang="en-US" i="1" dirty="0" smtClean="0"/>
              <a:t>Regression</a:t>
            </a:r>
          </a:p>
          <a:p>
            <a:pPr lvl="1"/>
            <a:r>
              <a:rPr lang="en-US" dirty="0" smtClean="0"/>
              <a:t>Material Science: What is the chemical reactivity of a molecule?</a:t>
            </a:r>
          </a:p>
          <a:p>
            <a:pPr lvl="1"/>
            <a:r>
              <a:rPr lang="en-US" dirty="0" smtClean="0"/>
              <a:t>Astronomy: What is the position and brightness of a star? </a:t>
            </a:r>
          </a:p>
          <a:p>
            <a:r>
              <a:rPr lang="en-US" i="1" dirty="0" smtClean="0"/>
              <a:t>Clustering</a:t>
            </a:r>
          </a:p>
          <a:p>
            <a:pPr lvl="1"/>
            <a:r>
              <a:rPr lang="en-US" dirty="0" smtClean="0"/>
              <a:t>Metagenomics: How many species are present in a sample? How ‘close’ are various species to each other?</a:t>
            </a:r>
          </a:p>
          <a:p>
            <a:pPr lvl="1"/>
            <a:r>
              <a:rPr lang="en-US" dirty="0" smtClean="0"/>
              <a:t>Astronomy: What is the typical size/frequency distribution of dark matter halos? </a:t>
            </a:r>
          </a:p>
          <a:p>
            <a:r>
              <a:rPr lang="en-US" i="1" dirty="0" smtClean="0"/>
              <a:t>Dimensionality Reduction</a:t>
            </a:r>
          </a:p>
          <a:p>
            <a:pPr lvl="1"/>
            <a:r>
              <a:rPr lang="en-US" dirty="0" smtClean="0"/>
              <a:t>Climate: What are the principal models of variability in global sea surface temperature?</a:t>
            </a:r>
          </a:p>
          <a:p>
            <a:pPr lvl="1"/>
            <a:r>
              <a:rPr lang="en-US" dirty="0" smtClean="0"/>
              <a:t>Mass Spectrometry: What are the pure spectra for chemical species?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23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089944"/>
              </p:ext>
            </p:extLst>
          </p:nvPr>
        </p:nvGraphicFramePr>
        <p:xfrm>
          <a:off x="2122776" y="1370336"/>
          <a:ext cx="6626910" cy="528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2691"/>
                <a:gridCol w="662691"/>
                <a:gridCol w="662691"/>
                <a:gridCol w="662691"/>
                <a:gridCol w="662691"/>
                <a:gridCol w="662691"/>
                <a:gridCol w="662691"/>
                <a:gridCol w="662691"/>
                <a:gridCol w="662691"/>
                <a:gridCol w="662691"/>
              </a:tblGrid>
              <a:tr h="5287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</a:tr>
              <a:tr h="528744"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baseline="0" dirty="0" smtClean="0"/>
                    </a:p>
                  </a:txBody>
                  <a:tcPr anchorCtr="1"/>
                </a:tc>
              </a:tr>
              <a:tr h="528744"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</a:tr>
              <a:tr h="528744"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</a:tr>
              <a:tr h="5287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</a:tr>
              <a:tr h="5287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</a:tr>
              <a:tr h="5287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</a:tr>
              <a:tr h="528744"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</a:tr>
              <a:tr h="528744"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</a:tr>
              <a:tr h="5287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/>
                      <a:endParaRPr lang="en-US" sz="2400" b="0" i="0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b="0" i="0" baseline="0" dirty="0" smtClean="0"/>
                    </a:p>
                  </a:txBody>
                  <a:tcPr anchorCtr="1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86596"/>
              </p:ext>
            </p:extLst>
          </p:nvPr>
        </p:nvGraphicFramePr>
        <p:xfrm>
          <a:off x="332923" y="1370336"/>
          <a:ext cx="1786716" cy="5287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6716"/>
              </a:tblGrid>
              <a:tr h="5287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Classification</a:t>
                      </a:r>
                      <a:endParaRPr lang="en-US" sz="1400" b="1" dirty="0"/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Regression</a:t>
                      </a:r>
                      <a:endParaRPr lang="en-US" sz="1400" b="1" dirty="0"/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Clustering</a:t>
                      </a:r>
                      <a:endParaRPr lang="en-US" sz="1400" b="1" dirty="0"/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Dimensionality</a:t>
                      </a:r>
                      <a:r>
                        <a:rPr lang="en-US" sz="1400" b="1" baseline="0" dirty="0" smtClean="0"/>
                        <a:t> Reduction</a:t>
                      </a:r>
                      <a:endParaRPr lang="en-US" sz="1400" b="1" dirty="0"/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Inference</a:t>
                      </a:r>
                      <a:endParaRPr lang="en-US" sz="1400" b="1" dirty="0"/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Model Estimation</a:t>
                      </a:r>
                      <a:endParaRPr lang="en-US" sz="1400" b="1" dirty="0"/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Design of Experiments</a:t>
                      </a:r>
                      <a:endParaRPr lang="en-US" sz="1400" b="1" dirty="0"/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Semantic Analysis</a:t>
                      </a:r>
                      <a:endParaRPr lang="en-US" sz="1400" b="1" dirty="0"/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Feature Learning</a:t>
                      </a:r>
                      <a:endParaRPr lang="en-US" sz="1400" b="1" dirty="0"/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Anomaly Detection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8545"/>
              </p:ext>
            </p:extLst>
          </p:nvPr>
        </p:nvGraphicFramePr>
        <p:xfrm>
          <a:off x="2122774" y="168539"/>
          <a:ext cx="6626910" cy="12017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2691"/>
                <a:gridCol w="662691"/>
                <a:gridCol w="662691"/>
                <a:gridCol w="662691"/>
                <a:gridCol w="662691"/>
                <a:gridCol w="662691"/>
                <a:gridCol w="662691"/>
                <a:gridCol w="662691"/>
                <a:gridCol w="662691"/>
                <a:gridCol w="662691"/>
              </a:tblGrid>
              <a:tr h="12017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Astronomy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Cosmology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Climate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Systems</a:t>
                      </a:r>
                      <a:r>
                        <a:rPr lang="en-US" sz="1400" baseline="0" dirty="0" smtClean="0"/>
                        <a:t> Biology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Neuroscience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EM/X-Ray</a:t>
                      </a:r>
                      <a:r>
                        <a:rPr lang="en-US" sz="1400" baseline="0" dirty="0" smtClean="0"/>
                        <a:t> Imaging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Mass-spec</a:t>
                      </a:r>
                      <a:r>
                        <a:rPr lang="en-US" sz="1400" baseline="0" dirty="0" smtClean="0"/>
                        <a:t> Imaging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Personalized</a:t>
                      </a:r>
                      <a:r>
                        <a:rPr lang="en-US" sz="1400" baseline="0" dirty="0" smtClean="0"/>
                        <a:t> Toxicology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Materials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Particle</a:t>
                      </a:r>
                      <a:r>
                        <a:rPr lang="en-US" sz="1400" baseline="0" dirty="0" smtClean="0"/>
                        <a:t> Physics</a:t>
                      </a:r>
                      <a:endParaRPr lang="en-US" sz="1400" dirty="0"/>
                    </a:p>
                  </a:txBody>
                  <a:tcPr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1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104044"/>
              </p:ext>
            </p:extLst>
          </p:nvPr>
        </p:nvGraphicFramePr>
        <p:xfrm>
          <a:off x="647700" y="0"/>
          <a:ext cx="7960307" cy="57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5" name="Straight Connector 24"/>
          <p:cNvCxnSpPr/>
          <p:nvPr/>
        </p:nvCxnSpPr>
        <p:spPr>
          <a:xfrm flipH="1">
            <a:off x="1701800" y="2991129"/>
            <a:ext cx="4155" cy="2727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07921" y="5826746"/>
            <a:ext cx="7778803" cy="725537"/>
            <a:chOff x="4173052" y="668164"/>
            <a:chExt cx="1451074" cy="725537"/>
          </a:xfrm>
        </p:grpSpPr>
        <p:sp>
          <p:nvSpPr>
            <p:cNvPr id="9" name="Rectangle 8"/>
            <p:cNvSpPr/>
            <p:nvPr/>
          </p:nvSpPr>
          <p:spPr>
            <a:xfrm>
              <a:off x="4173052" y="668164"/>
              <a:ext cx="1451074" cy="725537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173052" y="668164"/>
              <a:ext cx="1451074" cy="725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>
                  <a:solidFill>
                    <a:prstClr val="white"/>
                  </a:solidFill>
                  <a:latin typeface="Calibri"/>
                </a:rPr>
                <a:t>Linear Algebra, Graph Theory, Optimization, Statistical Learning Theory</a:t>
              </a:r>
              <a:endParaRPr lang="en-US" sz="17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07921" y="5071900"/>
            <a:ext cx="7778803" cy="725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Deep Learning (RBM, DBN, CNN, RNN)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3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47700" y="0"/>
          <a:ext cx="7960307" cy="57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1705955" y="2991129"/>
            <a:ext cx="0" cy="485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07921" y="5826746"/>
            <a:ext cx="7778803" cy="725537"/>
            <a:chOff x="4173052" y="668164"/>
            <a:chExt cx="1451074" cy="725537"/>
          </a:xfrm>
        </p:grpSpPr>
        <p:sp>
          <p:nvSpPr>
            <p:cNvPr id="9" name="Rectangle 8"/>
            <p:cNvSpPr/>
            <p:nvPr/>
          </p:nvSpPr>
          <p:spPr>
            <a:xfrm>
              <a:off x="4173052" y="668164"/>
              <a:ext cx="1451074" cy="725537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173052" y="668164"/>
              <a:ext cx="1451074" cy="725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>
                  <a:solidFill>
                    <a:prstClr val="white"/>
                  </a:solidFill>
                  <a:latin typeface="Calibri"/>
                </a:rPr>
                <a:t>Linear Algebra, Graph Theory, Optimization, Statistical Learning Theory</a:t>
              </a:r>
              <a:endParaRPr lang="en-US" sz="17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07921" y="5071900"/>
            <a:ext cx="7778803" cy="725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Deep Learning (RBM, DBN, CNN, RNN)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" y="3023837"/>
            <a:ext cx="7851724" cy="2538763"/>
          </a:xfrm>
          <a:prstGeom prst="rect">
            <a:avLst/>
          </a:prstGeom>
          <a:solidFill>
            <a:srgbClr val="D2E3EB">
              <a:alpha val="7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9600" y="3661281"/>
            <a:ext cx="7826324" cy="980310"/>
            <a:chOff x="4173052" y="498005"/>
            <a:chExt cx="1468003" cy="895696"/>
          </a:xfrm>
        </p:grpSpPr>
        <p:sp>
          <p:nvSpPr>
            <p:cNvPr id="13" name="Rectangle 12"/>
            <p:cNvSpPr/>
            <p:nvPr/>
          </p:nvSpPr>
          <p:spPr>
            <a:xfrm>
              <a:off x="4189981" y="498005"/>
              <a:ext cx="1451074" cy="895696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173052" y="668164"/>
              <a:ext cx="1451074" cy="725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>
                  <a:solidFill>
                    <a:prstClr val="white"/>
                  </a:solidFill>
                  <a:latin typeface="Calibri"/>
                </a:rPr>
                <a:t>Deep Learning (RBM, DBN, CNN, RNN)</a:t>
              </a:r>
              <a:endParaRPr lang="en-US" sz="170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1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1092200"/>
            <a:ext cx="8978901" cy="41392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27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Empirical Success with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</a:p>
          <a:p>
            <a:pPr lvl="1"/>
            <a:r>
              <a:rPr lang="en-US" dirty="0" smtClean="0"/>
              <a:t>Astronomy: Modeling shapes of galaxies</a:t>
            </a:r>
          </a:p>
          <a:p>
            <a:pPr lvl="1"/>
            <a:r>
              <a:rPr lang="en-US" dirty="0" smtClean="0"/>
              <a:t>HEP: Clustering </a:t>
            </a:r>
            <a:r>
              <a:rPr lang="en-US" dirty="0" err="1" smtClean="0"/>
              <a:t>Daya</a:t>
            </a:r>
            <a:r>
              <a:rPr lang="en-US" dirty="0" smtClean="0"/>
              <a:t> Bay detector events</a:t>
            </a:r>
          </a:p>
          <a:p>
            <a:pPr lvl="1"/>
            <a:r>
              <a:rPr lang="en-US" dirty="0" smtClean="0"/>
              <a:t>Cosmology: Modeling patterns in mass maps</a:t>
            </a:r>
          </a:p>
          <a:p>
            <a:r>
              <a:rPr lang="en-US" dirty="0" smtClean="0"/>
              <a:t>Supervised Learning</a:t>
            </a:r>
          </a:p>
          <a:p>
            <a:pPr lvl="1"/>
            <a:r>
              <a:rPr lang="en-US" dirty="0" smtClean="0"/>
              <a:t>Climate: Predicting extreme weather event types from multi-variate datasets</a:t>
            </a:r>
          </a:p>
          <a:p>
            <a:pPr lvl="1"/>
            <a:r>
              <a:rPr lang="en-US" dirty="0" smtClean="0"/>
              <a:t>Neuroscience: Predicting syllables from spike train data</a:t>
            </a:r>
          </a:p>
          <a:p>
            <a:pPr lvl="1"/>
            <a:r>
              <a:rPr lang="en-US" dirty="0" smtClean="0"/>
              <a:t>Genomics: Predicting genome sequence from raw signals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28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35579" y="1256634"/>
            <a:ext cx="200567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 are hiring: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Big Data Architects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Big Data Engineers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Data Scientists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Post-docs, interns</a:t>
            </a:r>
          </a:p>
        </p:txBody>
      </p:sp>
      <p:pic>
        <p:nvPicPr>
          <p:cNvPr id="6" name="Picture 5" descr="LBNL-XBD200402-000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148"/>
            <a:ext cx="9144000" cy="36949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818" y="5061861"/>
            <a:ext cx="89361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2000" b="1" dirty="0" smtClean="0"/>
              <a:t>							Contact: </a:t>
            </a:r>
            <a:r>
              <a:rPr lang="en-US" sz="2000" b="1" dirty="0" err="1" smtClean="0"/>
              <a:t>prabhat@lbl.gov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76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ImageNet Challenge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424781"/>
            <a:ext cx="8001000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6100" y="-128016"/>
            <a:ext cx="10121900" cy="698601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927101"/>
            <a:ext cx="9393252" cy="4330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4700" y="6248400"/>
            <a:ext cx="372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Courtesy of </a:t>
            </a:r>
            <a:r>
              <a:rPr lang="en-US" dirty="0" err="1" smtClean="0"/>
              <a:t>Nervana</a:t>
            </a:r>
            <a:r>
              <a:rPr lang="en-US" dirty="0" smtClean="0"/>
              <a:t>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Recognition in Practice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37" y="1104899"/>
            <a:ext cx="9324238" cy="52639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 in Practice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082126"/>
            <a:ext cx="7701165" cy="57758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6100" y="-128016"/>
            <a:ext cx="10121900" cy="698601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oogle-Self-Driving-Ca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899" y="342900"/>
            <a:ext cx="10180188" cy="5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774700"/>
            <a:ext cx="97028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6100" y="-128016"/>
            <a:ext cx="10121900" cy="698601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lpha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-185219"/>
            <a:ext cx="9677400" cy="72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15020</TotalTime>
  <Words>889</Words>
  <Application>Microsoft Macintosh PowerPoint</Application>
  <PresentationFormat>On-screen Show (4:3)</PresentationFormat>
  <Paragraphs>265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Helvetica Neue Bold Condensed</vt:lpstr>
      <vt:lpstr>ＭＳ Ｐゴシック</vt:lpstr>
      <vt:lpstr>Zapf Dingbats</vt:lpstr>
      <vt:lpstr>Arial</vt:lpstr>
      <vt:lpstr>Office Theme</vt:lpstr>
      <vt:lpstr>3_Office Theme</vt:lpstr>
      <vt:lpstr>Machine Learning</vt:lpstr>
      <vt:lpstr>Roadmap</vt:lpstr>
      <vt:lpstr>ImageNet Challenge</vt:lpstr>
      <vt:lpstr>PowerPoint Presentation</vt:lpstr>
      <vt:lpstr>Image Recognition in Practice</vt:lpstr>
      <vt:lpstr>Speech Recognition in Practice</vt:lpstr>
      <vt:lpstr>PowerPoint Presentation</vt:lpstr>
      <vt:lpstr>PowerPoint Presentation</vt:lpstr>
      <vt:lpstr>PowerPoint Presentation</vt:lpstr>
      <vt:lpstr>PowerPoint Presentation</vt:lpstr>
      <vt:lpstr>Machine Learning is making a significant impact</vt:lpstr>
      <vt:lpstr>Should scientists care about Machine Learning?</vt:lpstr>
      <vt:lpstr>The Rise of Data-Intensive Science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V’s of Scientific Big Data</vt:lpstr>
      <vt:lpstr>What is Machine Learning?</vt:lpstr>
      <vt:lpstr>What is Machine Learning?</vt:lpstr>
      <vt:lpstr>Machine Learning Taxonomy</vt:lpstr>
      <vt:lpstr>Machine Learning Tasks</vt:lpstr>
      <vt:lpstr>PowerPoint Presentation</vt:lpstr>
      <vt:lpstr>PowerPoint Presentation</vt:lpstr>
      <vt:lpstr>PowerPoint Presentation</vt:lpstr>
      <vt:lpstr>Deep Learning</vt:lpstr>
      <vt:lpstr>Empirical Success with Deep Learning</vt:lpstr>
      <vt:lpstr>Thanks! 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Broughton</dc:creator>
  <cp:lastModifiedBy>Microsoft Office User</cp:lastModifiedBy>
  <cp:revision>361</cp:revision>
  <cp:lastPrinted>2012-06-09T14:57:01Z</cp:lastPrinted>
  <dcterms:created xsi:type="dcterms:W3CDTF">2012-06-02T14:29:20Z</dcterms:created>
  <dcterms:modified xsi:type="dcterms:W3CDTF">2016-08-25T21:15:33Z</dcterms:modified>
</cp:coreProperties>
</file>