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5" r:id="rId2"/>
    <p:sldId id="343" r:id="rId3"/>
    <p:sldId id="375" r:id="rId4"/>
    <p:sldId id="377" r:id="rId5"/>
    <p:sldId id="378" r:id="rId6"/>
    <p:sldId id="379" r:id="rId7"/>
    <p:sldId id="381" r:id="rId8"/>
    <p:sldId id="376" r:id="rId9"/>
    <p:sldId id="380" r:id="rId10"/>
    <p:sldId id="382" r:id="rId11"/>
    <p:sldId id="3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righ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898989"/>
    <a:srgbClr val="008000"/>
    <a:srgbClr val="4FA556"/>
    <a:srgbClr val="82C387"/>
    <a:srgbClr val="82C376"/>
    <a:srgbClr val="229246"/>
    <a:srgbClr val="F8961D"/>
    <a:srgbClr val="194963"/>
    <a:srgbClr val="D2E3EB"/>
    <a:srgbClr val="23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581" autoAdjust="0"/>
    <p:restoredTop sz="81924" autoAdjust="0"/>
  </p:normalViewPr>
  <p:slideViewPr>
    <p:cSldViewPr snapToGrid="0" snapToObjects="1" showGuides="1">
      <p:cViewPr>
        <p:scale>
          <a:sx n="100" d="100"/>
          <a:sy n="100" d="100"/>
        </p:scale>
        <p:origin x="-3208" y="-528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 smtClean="0"/>
              <a:t>NERSC Presentation</a:t>
            </a:r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5/13/15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3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9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FEAFF0-7375-1D4A-A389-D6238357B121}" type="datetime1">
              <a:rPr lang="en-US" smtClean="0"/>
              <a:pPr/>
              <a:t>5/13/15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11CB-48C6-1D49-AC56-5A39CE8EA9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3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D897A66F-DFB6-CB44-8B31-7FAB7C20B0C7}" type="datetime4">
              <a:rPr lang="en-US" smtClean="0"/>
              <a:pPr/>
              <a:t>May 13, 2015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499" y="5029200"/>
            <a:ext cx="2146301" cy="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156" y="1107627"/>
            <a:ext cx="5535344" cy="2829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2600" y="4508500"/>
            <a:ext cx="3338316" cy="1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Information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Footer Information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 smtClean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LBNL_Logo-Full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394" y="6277227"/>
            <a:ext cx="590020" cy="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4388" y="4764681"/>
            <a:ext cx="4214812" cy="1756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Clayton Bagwell</a:t>
            </a:r>
            <a:br>
              <a:rPr lang="en-US" dirty="0" smtClean="0"/>
            </a:br>
            <a:r>
              <a:rPr lang="en-US" sz="2000" dirty="0" smtClean="0"/>
              <a:t>NERSC Account &amp; Allocations Support</a:t>
            </a:r>
            <a:br>
              <a:rPr lang="en-US" sz="2000" dirty="0" smtClean="0"/>
            </a:br>
            <a:r>
              <a:rPr lang="en-US" sz="2000" dirty="0" smtClean="0"/>
              <a:t>NIM Development Team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/>
              <a:t>Oakland Scientific Facility</a:t>
            </a:r>
            <a:br>
              <a:rPr lang="en-US" sz="1800" dirty="0" smtClean="0"/>
            </a:br>
            <a:r>
              <a:rPr lang="en-US" sz="1800" dirty="0" smtClean="0"/>
              <a:t>May</a:t>
            </a:r>
            <a:r>
              <a:rPr lang="en-US" sz="1800" dirty="0" smtClean="0"/>
              <a:t> 14, 2015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Allocating Fixed Hours to Users Instead of </a:t>
            </a:r>
            <a:r>
              <a:rPr lang="en-US" dirty="0"/>
              <a:t>R</a:t>
            </a:r>
            <a:r>
              <a:rPr lang="en-US" dirty="0" smtClean="0"/>
              <a:t>epo Percentage in </a:t>
            </a:r>
            <a:r>
              <a:rPr lang="en-US" dirty="0" smtClean="0"/>
              <a:t>NIM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97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Instructions in the NIM User’s Guide for 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find detailed instructions in the NIM Guide for PIs and Project Managers</a:t>
            </a:r>
          </a:p>
          <a:p>
            <a:endParaRPr lang="en-US" dirty="0"/>
          </a:p>
          <a:p>
            <a:r>
              <a:rPr lang="en-US" sz="2000" dirty="0"/>
              <a:t>http://</a:t>
            </a:r>
            <a:r>
              <a:rPr lang="en-US" sz="2000" dirty="0" err="1"/>
              <a:t>www.nersc.gov</a:t>
            </a:r>
            <a:r>
              <a:rPr lang="en-US" sz="2000" dirty="0"/>
              <a:t>/users/accounts/</a:t>
            </a:r>
            <a:r>
              <a:rPr lang="en-US" sz="2000" dirty="0" err="1"/>
              <a:t>nim</a:t>
            </a:r>
            <a:r>
              <a:rPr lang="en-US" sz="2000" dirty="0"/>
              <a:t>/</a:t>
            </a:r>
            <a:r>
              <a:rPr lang="en-US" sz="2000" dirty="0" err="1"/>
              <a:t>nim</a:t>
            </a:r>
            <a:r>
              <a:rPr lang="en-US" sz="2000" dirty="0"/>
              <a:t>-guide-for-</a:t>
            </a:r>
            <a:r>
              <a:rPr lang="en-US" sz="2000" dirty="0" err="1"/>
              <a:t>pis</a:t>
            </a:r>
            <a:r>
              <a:rPr lang="en-US" sz="2000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4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original model for allocating time to users within a repository has been to allow them access to a percentage of the repo’s total allocation.</a:t>
            </a:r>
          </a:p>
          <a:p>
            <a:pPr lvl="1"/>
            <a:r>
              <a:rPr lang="en-US" dirty="0" smtClean="0"/>
              <a:t>This meant that the number of hours a user could access would fluctuate with the changes to a repo’s allocation</a:t>
            </a:r>
            <a:endParaRPr lang="en-US" dirty="0" smtClean="0"/>
          </a:p>
          <a:p>
            <a:r>
              <a:rPr lang="en-US" dirty="0" smtClean="0"/>
              <a:t>Many of our PIs have requested the ability to allocate a fixed number of hours to their users.</a:t>
            </a:r>
          </a:p>
          <a:p>
            <a:r>
              <a:rPr lang="en-US" dirty="0" smtClean="0"/>
              <a:t>On April 15</a:t>
            </a:r>
            <a:r>
              <a:rPr lang="en-US" baseline="30000" dirty="0" smtClean="0"/>
              <a:t>th</a:t>
            </a:r>
            <a:r>
              <a:rPr lang="en-US" dirty="0" smtClean="0"/>
              <a:t>, the NIM Development Team released modifications to NIM to accommodate Fixed Hour Allocations.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2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Requests an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u</a:t>
            </a:r>
            <a:r>
              <a:rPr lang="en-US" dirty="0" smtClean="0"/>
              <a:t>ser submits an account request</a:t>
            </a:r>
          </a:p>
          <a:p>
            <a:r>
              <a:rPr lang="en-US" dirty="0" smtClean="0"/>
              <a:t>PIs and Proxies get email notification and reminder upon logging into NIM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PIs_NIM_Splash-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2" y="3075057"/>
            <a:ext cx="8453458" cy="25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Users tab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Clicking on the </a:t>
            </a:r>
            <a:r>
              <a:rPr lang="en-US" dirty="0" err="1" smtClean="0"/>
              <a:t>reponame</a:t>
            </a:r>
            <a:r>
              <a:rPr lang="en-US" dirty="0" smtClean="0"/>
              <a:t> takes you to the Pending Users tab for the project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Pending_Users_tab_inf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2" y="2794811"/>
            <a:ext cx="8440758" cy="289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Updating Allocation before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either adjust the % Allowed or enter a value for Hours Allowed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Setting_Hours_or_Percent_Allo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275754"/>
            <a:ext cx="3733800" cy="3952010"/>
          </a:xfrm>
          <a:prstGeom prst="rect">
            <a:avLst/>
          </a:prstGeom>
        </p:spPr>
      </p:pic>
      <p:pic>
        <p:nvPicPr>
          <p:cNvPr id="6" name="Picture 5" descr="Update_Successful_mess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49650"/>
            <a:ext cx="1803400" cy="9779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98796" y="375818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9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 Account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Clicking Return to List takes you back to the Pending Account Requests where you can now approve the account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Fixed_Hours_Alloc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2" y="2981205"/>
            <a:ext cx="8440758" cy="30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Manually Adding a User to Your Repo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use Add/Revive User to add a user to your repo, you can allocate either by % Allowed or Hours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Add-Revive_User_add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79700"/>
            <a:ext cx="74041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to Existing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set or adjust Fixed Hours for existing users through the MPP Usage &amp; Quotas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MPP_Usage_&amp;_Quotas_ta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01"/>
            <a:ext cx="8229600" cy="38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User 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Edit user allocations link, enter new % Allowed or Hours Allocated values, click on Save All 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 smtClean="0"/>
              <a:t> -</a:t>
            </a:r>
            <a:endParaRPr lang="en-US" dirty="0"/>
          </a:p>
        </p:txBody>
      </p:sp>
      <p:pic>
        <p:nvPicPr>
          <p:cNvPr id="5" name="Picture 4" descr="Adjusting_User_Allo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743200"/>
            <a:ext cx="8001000" cy="3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70538"/>
      </p:ext>
    </p:extLst>
  </p:cSld>
  <p:clrMapOvr>
    <a:masterClrMapping/>
  </p:clrMapOvr>
</p:sld>
</file>

<file path=ppt/theme/theme1.xml><?xml version="1.0" encoding="utf-8"?>
<a:theme xmlns:a="http://schemas.openxmlformats.org/drawingml/2006/main" name="NERSC40Template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NERSC40Template.pptx</Template>
  <TotalTime>11149</TotalTime>
  <Words>346</Words>
  <Application>Microsoft Macintosh PowerPoint</Application>
  <PresentationFormat>On-screen Show (4:3)</PresentationFormat>
  <Paragraphs>50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NERSC40Template</vt:lpstr>
      <vt:lpstr>Clayton Bagwell NERSC Account &amp; Allocations Support NIM Development Team  Oakland Scientific Facility May 14, 2015</vt:lpstr>
      <vt:lpstr>Background</vt:lpstr>
      <vt:lpstr>User Requests an Account</vt:lpstr>
      <vt:lpstr>Pending Users tab info</vt:lpstr>
      <vt:lpstr>Updating Allocation before Approval</vt:lpstr>
      <vt:lpstr>Approve Account Request</vt:lpstr>
      <vt:lpstr>Manually Adding a User to Your Repo</vt:lpstr>
      <vt:lpstr>Allocating to Existing Users</vt:lpstr>
      <vt:lpstr>Adjusting User Allocations</vt:lpstr>
      <vt:lpstr>Instructions in the NIM User’s Guide for PIs</vt:lpstr>
      <vt:lpstr>Thank you.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Clayton Bagwell</cp:lastModifiedBy>
  <cp:revision>291</cp:revision>
  <cp:lastPrinted>2015-05-13T21:43:39Z</cp:lastPrinted>
  <dcterms:created xsi:type="dcterms:W3CDTF">2013-05-10T20:55:47Z</dcterms:created>
  <dcterms:modified xsi:type="dcterms:W3CDTF">2015-05-14T15:28:58Z</dcterms:modified>
</cp:coreProperties>
</file>