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354" r:id="rId3"/>
    <p:sldId id="35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96A"/>
    <a:srgbClr val="2E7FA4"/>
    <a:srgbClr val="387C9A"/>
    <a:srgbClr val="F0B40A"/>
    <a:srgbClr val="257F83"/>
    <a:srgbClr val="F2C41A"/>
    <a:srgbClr val="E8BD1E"/>
    <a:srgbClr val="2C9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/>
    <p:restoredTop sz="86351" autoAdjust="0"/>
  </p:normalViewPr>
  <p:slideViewPr>
    <p:cSldViewPr snapToObjects="1">
      <p:cViewPr>
        <p:scale>
          <a:sx n="100" d="100"/>
          <a:sy n="100" d="100"/>
        </p:scale>
        <p:origin x="2704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14FD97-F111-7544-BF80-E6D6934932B8}" type="datetimeFigureOut">
              <a:rPr lang="en-US"/>
              <a:pPr>
                <a:defRPr/>
              </a:pPr>
              <a:t>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D22E70-167C-A649-8902-1A8E1424C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281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7359665-612F-2543-82CA-40AF3EB20DA0}" type="datetimeFigureOut">
              <a:rPr lang="en-US"/>
              <a:pPr>
                <a:defRPr/>
              </a:pPr>
              <a:t>1/26/17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6CE5B9-B71B-E84B-96FD-359855D18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66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jpeg"/><Relationship Id="rId13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12.pn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13.png"/><Relationship Id="rId8" Type="http://schemas.openxmlformats.org/officeDocument/2006/relationships/image" Target="../media/image10.jpeg"/><Relationship Id="rId9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mon 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1181100" cy="6934200"/>
            <a:chOff x="0" y="0"/>
            <a:chExt cx="1181792" cy="69342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181792" cy="6934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93" y="2834956"/>
              <a:ext cx="961567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Placeholder 1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67" r="-467"/>
            <a:stretch>
              <a:fillRect/>
            </a:stretch>
          </p:blipFill>
          <p:spPr bwMode="auto">
            <a:xfrm>
              <a:off x="97690" y="1690104"/>
              <a:ext cx="970192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6" descr="m152_Ott_s271115_sna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55" y="3962400"/>
              <a:ext cx="960120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315" r="39233" b="610"/>
            <a:stretch>
              <a:fillRect/>
            </a:stretch>
          </p:blipFill>
          <p:spPr bwMode="auto">
            <a:xfrm>
              <a:off x="51812" y="5210632"/>
              <a:ext cx="1091188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6" r="12102"/>
            <a:stretch>
              <a:fillRect/>
            </a:stretch>
          </p:blipFill>
          <p:spPr bwMode="auto">
            <a:xfrm>
              <a:off x="0" y="609600"/>
              <a:ext cx="1181792" cy="936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40" descr="apex.png"/>
          <p:cNvPicPr>
            <a:picLocks noChangeAspect="1"/>
          </p:cNvPicPr>
          <p:nvPr/>
        </p:nvPicPr>
        <p:blipFill>
          <a:blip r:embed="rId7">
            <a:alphaModFix am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50"/>
          <a:stretch>
            <a:fillRect/>
          </a:stretch>
        </p:blipFill>
        <p:spPr bwMode="auto">
          <a:xfrm>
            <a:off x="4757738" y="3581400"/>
            <a:ext cx="4157662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32941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3" y="6019800"/>
            <a:ext cx="1431925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www.citycareerfair.com/assets/images/cities/images/Logos/sandia%20national%20labs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863" y="6019800"/>
            <a:ext cx="13303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6019800"/>
            <a:ext cx="6016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63" y="6324600"/>
            <a:ext cx="11985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epartment of Energy, DOE, Office of Science Logo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6172200"/>
            <a:ext cx="20907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LBNL_Full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096000"/>
            <a:ext cx="7620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295400" y="2743200"/>
            <a:ext cx="6934200" cy="74241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912" y="483946"/>
            <a:ext cx="7530890" cy="185997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rgbClr val="0E396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lank wit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EFBED1-42A4-2545-9AB0-A24B866AD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2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FEF3EA-8F92-0345-83EC-847F4B611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5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7F2B46A-B81D-664F-91E4-EB6FCF6D89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81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42" y="179868"/>
            <a:ext cx="6819032" cy="76947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0480"/>
            <a:ext cx="4038600" cy="48656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0480"/>
            <a:ext cx="4038600" cy="48656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116656" y="6368805"/>
            <a:ext cx="92570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- </a:t>
            </a:r>
            <a:fld id="{D174BAF6-F8F2-EF4F-936C-8DF63288C82F}" type="slidenum">
              <a:rPr lang="en-US" smtClean="0"/>
              <a:pPr/>
              <a:t>‹#›</a:t>
            </a:fld>
            <a:r>
              <a:rPr lang="en-US" smtClean="0"/>
              <a:t> -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239927" y="6368805"/>
            <a:ext cx="2864157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Information</a:t>
            </a:r>
            <a:endParaRPr lang="en-US" dirty="0"/>
          </a:p>
        </p:txBody>
      </p:sp>
      <p:pic>
        <p:nvPicPr>
          <p:cNvPr id="7" name="Picture 1" descr="NERSC-logo-color-transparent-edges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8753" y="357657"/>
            <a:ext cx="1558661" cy="591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360342" y="1033027"/>
            <a:ext cx="8457072" cy="18814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26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ERSC 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84375" y="3810000"/>
            <a:ext cx="4214813" cy="4683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defTabSz="457200" fontAlgn="auto">
              <a:spcAft>
                <a:spcPts val="0"/>
              </a:spcAft>
              <a:buFont typeface="Arial"/>
              <a:buNone/>
              <a:defRPr/>
            </a:pPr>
            <a:endParaRPr lang="en-US" b="1" dirty="0"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0" y="990600"/>
            <a:ext cx="1181100" cy="5943600"/>
            <a:chOff x="0" y="990600"/>
            <a:chExt cx="1181792" cy="5943600"/>
          </a:xfrm>
        </p:grpSpPr>
        <p:sp>
          <p:nvSpPr>
            <p:cNvPr id="6" name="Rectangle 5"/>
            <p:cNvSpPr/>
            <p:nvPr/>
          </p:nvSpPr>
          <p:spPr>
            <a:xfrm>
              <a:off x="0" y="990600"/>
              <a:ext cx="1181792" cy="5943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3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93" y="3485614"/>
              <a:ext cx="961567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Placeholder 1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67" r="-467"/>
            <a:stretch>
              <a:fillRect/>
            </a:stretch>
          </p:blipFill>
          <p:spPr bwMode="auto">
            <a:xfrm>
              <a:off x="97690" y="2340762"/>
              <a:ext cx="970192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7" descr="m152_Ott_s271115_sna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55" y="4613058"/>
              <a:ext cx="960120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315" r="39233" b="610"/>
            <a:stretch>
              <a:fillRect/>
            </a:stretch>
          </p:blipFill>
          <p:spPr bwMode="auto">
            <a:xfrm>
              <a:off x="51812" y="5861290"/>
              <a:ext cx="1091188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6" r="12102"/>
            <a:stretch>
              <a:fillRect/>
            </a:stretch>
          </p:blipFill>
          <p:spPr bwMode="auto">
            <a:xfrm>
              <a:off x="0" y="1260258"/>
              <a:ext cx="1181792" cy="936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41" descr="NERSC_logo_color_s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-23813"/>
            <a:ext cx="127158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epartment of Energy, DOE, Office of Science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6248400"/>
            <a:ext cx="20907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LBNL_Full_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172200"/>
            <a:ext cx="7620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912" y="483946"/>
            <a:ext cx="7530890" cy="185997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rgbClr val="0E396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295400" y="2743200"/>
            <a:ext cx="6934200" cy="74241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429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CES 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84375" y="3810000"/>
            <a:ext cx="4214813" cy="4683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defTabSz="457200" fontAlgn="auto">
              <a:spcAft>
                <a:spcPts val="0"/>
              </a:spcAft>
              <a:buFont typeface="Arial"/>
              <a:buNone/>
              <a:defRPr/>
            </a:pPr>
            <a:endParaRPr lang="en-US" b="1" dirty="0">
              <a:latin typeface="+mn-lt"/>
              <a:ea typeface="+mn-ea"/>
              <a:cs typeface="+mn-cs"/>
            </a:endParaRPr>
          </a:p>
        </p:txBody>
      </p:sp>
      <p:pic>
        <p:nvPicPr>
          <p:cNvPr id="5" name="Picture 18" descr="crossroads-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152400"/>
            <a:ext cx="2101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0" y="990600"/>
            <a:ext cx="1181100" cy="5943600"/>
            <a:chOff x="0" y="990600"/>
            <a:chExt cx="1181792" cy="5943600"/>
          </a:xfrm>
        </p:grpSpPr>
        <p:sp>
          <p:nvSpPr>
            <p:cNvPr id="7" name="Rectangle 6"/>
            <p:cNvSpPr/>
            <p:nvPr/>
          </p:nvSpPr>
          <p:spPr>
            <a:xfrm>
              <a:off x="0" y="990600"/>
              <a:ext cx="1181792" cy="5943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93" y="3485614"/>
              <a:ext cx="961567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Placeholder 1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67" r="-467"/>
            <a:stretch>
              <a:fillRect/>
            </a:stretch>
          </p:blipFill>
          <p:spPr bwMode="auto">
            <a:xfrm>
              <a:off x="97690" y="2340762"/>
              <a:ext cx="970192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9" descr="m152_Ott_s271115_snap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55" y="4613058"/>
              <a:ext cx="960120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315" r="39233" b="610"/>
            <a:stretch>
              <a:fillRect/>
            </a:stretch>
          </p:blipFill>
          <p:spPr bwMode="auto">
            <a:xfrm>
              <a:off x="51812" y="5861290"/>
              <a:ext cx="1091188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6" r="12102"/>
            <a:stretch>
              <a:fillRect/>
            </a:stretch>
          </p:blipFill>
          <p:spPr bwMode="auto">
            <a:xfrm>
              <a:off x="0" y="1260258"/>
              <a:ext cx="1181792" cy="936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288" y="5967413"/>
            <a:ext cx="143192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www.citycareerfair.com/assets/images/cities/images/Logos/sandia%20national%20labs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588" y="5967413"/>
            <a:ext cx="1330325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38" y="6019800"/>
            <a:ext cx="6016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6248400"/>
            <a:ext cx="11985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itle 1"/>
          <p:cNvSpPr>
            <a:spLocks noGrp="1"/>
          </p:cNvSpPr>
          <p:nvPr>
            <p:ph type="ctrTitle"/>
          </p:nvPr>
        </p:nvSpPr>
        <p:spPr>
          <a:xfrm>
            <a:off x="1293912" y="483946"/>
            <a:ext cx="7530890" cy="185997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rgbClr val="0E396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295400" y="2743200"/>
            <a:ext cx="6934200" cy="74241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780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mmon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NERSC_logo_colo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25" y="6115050"/>
            <a:ext cx="12731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crossroads-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356350"/>
            <a:ext cx="2101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2741D69-41DF-5C42-804C-5D0A82B4C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1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R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NERSC_logo_colo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15050"/>
            <a:ext cx="12731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DF36421-1F5A-D840-A910-6CE3C771C4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1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CE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rossroads-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356350"/>
            <a:ext cx="2101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37B725B-9D3D-9843-8B17-4F6AA7CFD2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4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mon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NERSC_logo_colo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25" y="6115050"/>
            <a:ext cx="12731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crossroads-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356350"/>
            <a:ext cx="2101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769911-35E9-D942-BA33-3F3D1621CD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0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R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NERSC_logo_colo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15050"/>
            <a:ext cx="12731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2B8DE3-FA22-294D-BBFE-E303662F0D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4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CE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rossroads-n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356350"/>
            <a:ext cx="2101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200" y="1077913"/>
            <a:ext cx="8458200" cy="0"/>
          </a:xfrm>
          <a:prstGeom prst="line">
            <a:avLst/>
          </a:prstGeom>
          <a:ln w="19050" cmpd="sng">
            <a:solidFill>
              <a:srgbClr val="F27F18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458200" cy="1020762"/>
          </a:xfrm>
          <a:prstGeom prst="rect">
            <a:avLst/>
          </a:prstGeom>
        </p:spPr>
        <p:txBody>
          <a:bodyPr anchor="ctr" anchorCtr="0"/>
          <a:lstStyle>
            <a:lvl1pPr algn="l"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399B33-6085-0842-9A03-E94A2FDC1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6.png"/><Relationship Id="rId21" Type="http://schemas.openxmlformats.org/officeDocument/2006/relationships/image" Target="../media/image7.jpeg"/><Relationship Id="rId22" Type="http://schemas.openxmlformats.org/officeDocument/2006/relationships/image" Target="../media/image8.jpeg"/><Relationship Id="rId23" Type="http://schemas.openxmlformats.org/officeDocument/2006/relationships/image" Target="../media/image9.png"/><Relationship Id="rId24" Type="http://schemas.openxmlformats.org/officeDocument/2006/relationships/image" Target="../media/image10.jpeg"/><Relationship Id="rId25" Type="http://schemas.openxmlformats.org/officeDocument/2006/relationships/image" Target="../media/image11.png"/><Relationship Id="rId26" Type="http://schemas.openxmlformats.org/officeDocument/2006/relationships/image" Target="../media/image1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7" Type="http://schemas.openxmlformats.org/officeDocument/2006/relationships/image" Target="../media/image3.jpeg"/><Relationship Id="rId18" Type="http://schemas.openxmlformats.org/officeDocument/2006/relationships/image" Target="../media/image4.png"/><Relationship Id="rId19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1293813" y="381000"/>
            <a:ext cx="7531100" cy="18605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rgbClr val="0E396A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Click to add title</a:t>
            </a:r>
            <a:endParaRPr lang="en-US" dirty="0"/>
          </a:p>
        </p:txBody>
      </p:sp>
      <p:grpSp>
        <p:nvGrpSpPr>
          <p:cNvPr id="1027" name="Group 21"/>
          <p:cNvGrpSpPr>
            <a:grpSpLocks/>
          </p:cNvGrpSpPr>
          <p:nvPr/>
        </p:nvGrpSpPr>
        <p:grpSpPr bwMode="auto">
          <a:xfrm>
            <a:off x="0" y="0"/>
            <a:ext cx="1181100" cy="6934200"/>
            <a:chOff x="0" y="0"/>
            <a:chExt cx="1181792" cy="6934200"/>
          </a:xfrm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181792" cy="6934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37" name="Picture 23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93" y="2834956"/>
              <a:ext cx="961567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Placeholder 18"/>
            <p:cNvPicPr>
              <a:picLocks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67" r="-467"/>
            <a:stretch>
              <a:fillRect/>
            </a:stretch>
          </p:blipFill>
          <p:spPr bwMode="auto">
            <a:xfrm>
              <a:off x="97690" y="1690104"/>
              <a:ext cx="970192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25" descr="m152_Ott_s271115_snap.png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55" y="3962400"/>
              <a:ext cx="960120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26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315" r="39233" b="610"/>
            <a:stretch>
              <a:fillRect/>
            </a:stretch>
          </p:blipFill>
          <p:spPr bwMode="auto">
            <a:xfrm>
              <a:off x="51812" y="5210632"/>
              <a:ext cx="1091188" cy="96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27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6" r="12102"/>
            <a:stretch>
              <a:fillRect/>
            </a:stretch>
          </p:blipFill>
          <p:spPr bwMode="auto">
            <a:xfrm>
              <a:off x="0" y="609600"/>
              <a:ext cx="1181792" cy="936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Title 1"/>
          <p:cNvSpPr txBox="1">
            <a:spLocks/>
          </p:cNvSpPr>
          <p:nvPr/>
        </p:nvSpPr>
        <p:spPr>
          <a:xfrm>
            <a:off x="1279525" y="1914525"/>
            <a:ext cx="8443913" cy="933450"/>
          </a:xfrm>
          <a:prstGeom prst="rect">
            <a:avLst/>
          </a:prstGeom>
        </p:spPr>
        <p:txBody>
          <a:bodyPr tIns="0" bIns="0" anchor="ctr"/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2800" b="0" i="0" u="none" kern="1200" cap="none">
                <a:solidFill>
                  <a:schemeClr val="tx2"/>
                </a:solidFill>
                <a:latin typeface="Helvetica Neue Bold Condensed"/>
                <a:ea typeface="+mj-ea"/>
                <a:cs typeface="Helvetica Neue Bold Condensed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+mj-lt"/>
              </a:rPr>
              <a:t>Click to change Presenter Name</a:t>
            </a:r>
            <a:endParaRPr lang="en-US" sz="3200" dirty="0">
              <a:latin typeface="+mj-lt"/>
            </a:endParaRPr>
          </a:p>
        </p:txBody>
      </p:sp>
      <p:pic>
        <p:nvPicPr>
          <p:cNvPr id="1029" name="Picture 2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3" y="6096000"/>
            <a:ext cx="1431925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 descr="http://www.citycareerfair.com/assets/images/cities/images/Logos/sandia%20national%20labs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863" y="6096000"/>
            <a:ext cx="133032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3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6096000"/>
            <a:ext cx="6016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63" y="6400800"/>
            <a:ext cx="11985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Department of Energy, DOE, Office of Science Logo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6248400"/>
            <a:ext cx="209073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6" descr="LBNL_Full_Logo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72200"/>
            <a:ext cx="7620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38" descr="apex.png"/>
          <p:cNvPicPr>
            <a:picLocks noChangeAspect="1"/>
          </p:cNvPicPr>
          <p:nvPr/>
        </p:nvPicPr>
        <p:blipFill>
          <a:blip r:embed="rId26">
            <a:alphaModFix am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50"/>
          <a:stretch>
            <a:fillRect/>
          </a:stretch>
        </p:blipFill>
        <p:spPr bwMode="auto">
          <a:xfrm>
            <a:off x="1252538" y="3114675"/>
            <a:ext cx="4157662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>
                    <a:alpha val="32941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Cori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Tina Declerck</a:t>
            </a:r>
          </a:p>
          <a:p>
            <a:r>
              <a:rPr lang="en-US" sz="2400" dirty="0" smtClean="0"/>
              <a:t>26 January 2017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A9DFC4-C335-8F49-890F-5E04A42A0A6B}" type="datetime1">
              <a:rPr lang="en-US" smtClean="0"/>
              <a:t>1/26/17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DataWarp</a:t>
            </a:r>
            <a:r>
              <a:rPr lang="en-US" dirty="0" smtClean="0"/>
              <a:t> available to all users.</a:t>
            </a:r>
          </a:p>
          <a:p>
            <a:r>
              <a:rPr lang="en-US" dirty="0" smtClean="0"/>
              <a:t>KNL limited access for all users</a:t>
            </a:r>
          </a:p>
          <a:p>
            <a:r>
              <a:rPr lang="en-US" dirty="0" smtClean="0"/>
              <a:t>Working with Cray on node failure issues</a:t>
            </a:r>
          </a:p>
          <a:p>
            <a:r>
              <a:rPr lang="en-US" dirty="0" smtClean="0"/>
              <a:t>KNL node re-provisioning to different modes disabled while working on stability issues</a:t>
            </a:r>
            <a:endParaRPr lang="en-US" dirty="0" smtClean="0"/>
          </a:p>
          <a:p>
            <a:r>
              <a:rPr lang="en-US" dirty="0" smtClean="0"/>
              <a:t>Several projects ongoing</a:t>
            </a:r>
          </a:p>
          <a:p>
            <a:pPr lvl="1"/>
            <a:r>
              <a:rPr lang="en-US" dirty="0" smtClean="0"/>
              <a:t>DTN nodes should have access to /global/cscratch1 soon </a:t>
            </a:r>
            <a:r>
              <a:rPr lang="mr-IN" dirty="0" smtClean="0"/>
              <a:t>–</a:t>
            </a:r>
            <a:r>
              <a:rPr lang="en-US" dirty="0" smtClean="0"/>
              <a:t> currently in test</a:t>
            </a:r>
            <a:endParaRPr lang="en-US" dirty="0" smtClean="0"/>
          </a:p>
          <a:p>
            <a:pPr lvl="1"/>
            <a:r>
              <a:rPr lang="en-US" dirty="0" smtClean="0"/>
              <a:t>Alternate MDSs - Asking users to move their data</a:t>
            </a:r>
          </a:p>
          <a:p>
            <a:pPr lvl="2"/>
            <a:r>
              <a:rPr lang="en-US" dirty="0" smtClean="0"/>
              <a:t>Filesystem purging will start soon</a:t>
            </a:r>
          </a:p>
          <a:p>
            <a:pPr lvl="1"/>
            <a:r>
              <a:rPr lang="en-US" dirty="0" smtClean="0"/>
              <a:t>Preparation for addition of 2 KNL cabinets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F36421-1F5A-D840-A910-6CE3C771C45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8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Quarterly maintenance </a:t>
            </a:r>
            <a:r>
              <a:rPr lang="mr-IN" dirty="0" smtClean="0"/>
              <a:t>–</a:t>
            </a:r>
            <a:r>
              <a:rPr lang="en-US" dirty="0" smtClean="0"/>
              <a:t> Feb 6 </a:t>
            </a:r>
            <a:r>
              <a:rPr lang="mr-IN" dirty="0" smtClean="0"/>
              <a:t>–</a:t>
            </a:r>
            <a:r>
              <a:rPr lang="en-US" dirty="0" smtClean="0"/>
              <a:t> 7 </a:t>
            </a:r>
          </a:p>
          <a:p>
            <a:pPr lvl="1"/>
            <a:r>
              <a:rPr lang="en-US" dirty="0" smtClean="0"/>
              <a:t>Several patches will be installed</a:t>
            </a:r>
          </a:p>
          <a:p>
            <a:pPr lvl="2"/>
            <a:r>
              <a:rPr lang="en-US" dirty="0" smtClean="0"/>
              <a:t>Fixes for </a:t>
            </a:r>
            <a:r>
              <a:rPr lang="en-US" dirty="0" err="1" smtClean="0"/>
              <a:t>DataWarp</a:t>
            </a:r>
            <a:endParaRPr lang="en-US" dirty="0" smtClean="0"/>
          </a:p>
          <a:p>
            <a:pPr lvl="2"/>
            <a:r>
              <a:rPr lang="en-US" dirty="0" smtClean="0"/>
              <a:t>Improvements in HSN </a:t>
            </a:r>
            <a:r>
              <a:rPr lang="en-US" dirty="0" err="1" smtClean="0"/>
              <a:t>quiesce</a:t>
            </a:r>
            <a:r>
              <a:rPr lang="en-US" dirty="0" smtClean="0"/>
              <a:t> timing expected</a:t>
            </a:r>
          </a:p>
          <a:p>
            <a:pPr lvl="1"/>
            <a:r>
              <a:rPr lang="en-US" dirty="0" smtClean="0"/>
              <a:t>New CDT (Cray Development Toolkit) </a:t>
            </a:r>
          </a:p>
          <a:p>
            <a:r>
              <a:rPr lang="en-US" dirty="0" smtClean="0"/>
              <a:t>Installation of two cabinets Feb 28 </a:t>
            </a:r>
            <a:r>
              <a:rPr lang="mr-IN" dirty="0" smtClean="0"/>
              <a:t>–</a:t>
            </a:r>
            <a:r>
              <a:rPr lang="en-US" dirty="0" smtClean="0"/>
              <a:t> Mar 2</a:t>
            </a:r>
          </a:p>
          <a:p>
            <a:r>
              <a:rPr lang="en-US" dirty="0" smtClean="0"/>
              <a:t>Upgrade OS </a:t>
            </a:r>
            <a:r>
              <a:rPr lang="mr-IN" dirty="0" smtClean="0"/>
              <a:t>–</a:t>
            </a:r>
            <a:r>
              <a:rPr lang="en-US" dirty="0" smtClean="0"/>
              <a:t> Not yet scheduled; </a:t>
            </a:r>
          </a:p>
          <a:p>
            <a:pPr lvl="1"/>
            <a:r>
              <a:rPr lang="en-US" dirty="0" smtClean="0"/>
              <a:t>Likely sometime mid-Feb </a:t>
            </a:r>
            <a:r>
              <a:rPr lang="mr-IN" dirty="0" smtClean="0"/>
              <a:t>–</a:t>
            </a:r>
            <a:r>
              <a:rPr lang="en-US" dirty="0" smtClean="0"/>
              <a:t> mid-Mar</a:t>
            </a:r>
          </a:p>
          <a:p>
            <a:pPr lvl="1"/>
            <a:r>
              <a:rPr lang="en-US" dirty="0" smtClean="0"/>
              <a:t>Will likely require at least 2 days of downtime</a:t>
            </a:r>
          </a:p>
          <a:p>
            <a:pPr lvl="1"/>
            <a:r>
              <a:rPr lang="en-US" dirty="0" smtClean="0"/>
              <a:t>Includes several fixes to improve system stability and scalability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F36421-1F5A-D840-A910-6CE3C771C45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65384"/>
      </p:ext>
    </p:extLst>
  </p:cSld>
  <p:clrMapOvr>
    <a:masterClrMapping/>
  </p:clrMapOvr>
</p:sld>
</file>

<file path=ppt/theme/theme1.xml><?xml version="1.0" encoding="utf-8"?>
<a:theme xmlns:a="http://schemas.openxmlformats.org/drawingml/2006/main" name="NERSC-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NERSC-2016.potx</Template>
  <TotalTime>26072</TotalTime>
  <Words>147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Helvetica Neue Bold Condensed</vt:lpstr>
      <vt:lpstr>Mangal</vt:lpstr>
      <vt:lpstr>ＭＳ Ｐゴシック</vt:lpstr>
      <vt:lpstr>Arial</vt:lpstr>
      <vt:lpstr>NERSC-2016</vt:lpstr>
      <vt:lpstr>Cori Update</vt:lpstr>
      <vt:lpstr>Status</vt:lpstr>
      <vt:lpstr>Schedule</vt:lpstr>
    </vt:vector>
  </TitlesOfParts>
  <Company>Los Alamos National Laboratory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sdk User</dc:creator>
  <cp:lastModifiedBy>Microsoft Office User</cp:lastModifiedBy>
  <cp:revision>621</cp:revision>
  <cp:lastPrinted>2013-03-20T18:58:26Z</cp:lastPrinted>
  <dcterms:created xsi:type="dcterms:W3CDTF">2013-02-20T23:09:19Z</dcterms:created>
  <dcterms:modified xsi:type="dcterms:W3CDTF">2017-01-26T18:51:04Z</dcterms:modified>
</cp:coreProperties>
</file>