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5" r:id="rId4"/>
    <p:sldMasterId id="214748367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Century Gothic"/>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CenturyGothic-bold.fntdata"/><Relationship Id="rId23" Type="http://schemas.openxmlformats.org/officeDocument/2006/relationships/font" Target="fonts/CenturyGothic-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CenturyGothic-boldItalic.fntdata"/><Relationship Id="rId25" Type="http://schemas.openxmlformats.org/officeDocument/2006/relationships/font" Target="fonts/CenturyGothic-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5c6aa11c84_0_110: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g5c6aa11c84_0_110:notes"/>
          <p:cNvSpPr txBox="1"/>
          <p:nvPr>
            <p:ph idx="1" type="body"/>
          </p:nvPr>
        </p:nvSpPr>
        <p:spPr>
          <a:xfrm>
            <a:off x="685800" y="4343400"/>
            <a:ext cx="5486400" cy="4114800"/>
          </a:xfrm>
          <a:prstGeom prst="rect">
            <a:avLst/>
          </a:prstGeom>
          <a:noFill/>
          <a:ln>
            <a:noFill/>
          </a:ln>
        </p:spPr>
        <p:txBody>
          <a:bodyPr anchorCtr="0" anchor="t" bIns="45650" lIns="91325" spcFirstLastPara="1" rIns="91325" wrap="square" tIns="45650">
            <a:noAutofit/>
          </a:bodyPr>
          <a:lstStyle/>
          <a:p>
            <a:pPr indent="0" lvl="0" marL="0" marR="0" rtl="0" algn="l">
              <a:spcBef>
                <a:spcPts val="0"/>
              </a:spcBef>
              <a:spcAft>
                <a:spcPts val="0"/>
              </a:spcAft>
              <a:buNone/>
            </a:pPr>
            <a:r>
              <a:t/>
            </a:r>
            <a:endParaRPr b="0" i="0" sz="1100" u="none" cap="none" strike="noStrike">
              <a:solidFill>
                <a:schemeClr val="dk1"/>
              </a:solidFill>
              <a:latin typeface="Trebuchet MS"/>
              <a:ea typeface="Trebuchet MS"/>
              <a:cs typeface="Trebuchet MS"/>
              <a:sym typeface="Trebuchet MS"/>
            </a:endParaRPr>
          </a:p>
        </p:txBody>
      </p:sp>
      <p:sp>
        <p:nvSpPr>
          <p:cNvPr id="123" name="Google Shape;123;g5c6aa11c84_0_110:notes"/>
          <p:cNvSpPr txBox="1"/>
          <p:nvPr>
            <p:ph idx="12" type="sldNum"/>
          </p:nvPr>
        </p:nvSpPr>
        <p:spPr>
          <a:xfrm>
            <a:off x="3583536" y="8685214"/>
            <a:ext cx="2971800" cy="457200"/>
          </a:xfrm>
          <a:prstGeom prst="rect">
            <a:avLst/>
          </a:prstGeom>
          <a:noFill/>
          <a:ln>
            <a:noFill/>
          </a:ln>
        </p:spPr>
        <p:txBody>
          <a:bodyPr anchorCtr="0" anchor="ctr" bIns="45650" lIns="91325" spcFirstLastPara="1" rIns="91325" wrap="square" tIns="45650">
            <a:noAutofit/>
          </a:bodyPr>
          <a:lstStyle/>
          <a:p>
            <a:pPr indent="0" lvl="0" marL="0" marR="0" rtl="0" algn="r">
              <a:spcBef>
                <a:spcPts val="0"/>
              </a:spcBef>
              <a:spcAft>
                <a:spcPts val="0"/>
              </a:spcAft>
              <a:buNone/>
            </a:pPr>
            <a:fld id="{00000000-1234-1234-1234-123412341234}" type="slidenum">
              <a:rPr lang="en" sz="1100">
                <a:solidFill>
                  <a:srgbClr val="000000"/>
                </a:solidFill>
                <a:latin typeface="Trebuchet MS"/>
                <a:ea typeface="Trebuchet MS"/>
                <a:cs typeface="Trebuchet MS"/>
                <a:sym typeface="Trebuchet MS"/>
              </a:rPr>
              <a:t>‹#›</a:t>
            </a:fld>
            <a:endParaRPr sz="1100">
              <a:solidFill>
                <a:srgbClr val="000000"/>
              </a:solidFill>
              <a:latin typeface="Trebuchet MS"/>
              <a:ea typeface="Trebuchet MS"/>
              <a:cs typeface="Trebuchet MS"/>
              <a:sym typeface="Trebuchet M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5c6aa11c84_0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5c6aa11c84_0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array math/operations/tiling/etc are simply </a:t>
            </a:r>
            <a:r>
              <a:rPr b="1" lang="en"/>
              <a:t>way faster</a:t>
            </a:r>
            <a:r>
              <a:rPr lang="en"/>
              <a:t> on a T4 using CuPy than NumPy.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5c6aa11c84_0_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5c6aa11c84_0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t>This shouldn’t be surprising, since we saw the individual component time tests.</a:t>
            </a:r>
            <a:endParaRPr/>
          </a:p>
          <a:p>
            <a:pPr indent="0" lvl="0" marL="0" rtl="0" algn="l">
              <a:spcBef>
                <a:spcPts val="0"/>
              </a:spcBef>
              <a:spcAft>
                <a:spcPts val="0"/>
              </a:spcAft>
              <a:buClr>
                <a:schemeClr val="dk2"/>
              </a:buClr>
              <a:buSzPts val="1100"/>
              <a:buFont typeface="Arial"/>
              <a:buNone/>
            </a:pPr>
            <a:r>
              <a:t/>
            </a:r>
            <a:endParaRPr/>
          </a:p>
          <a:p>
            <a:pPr indent="0" lvl="0" marL="0" rtl="0" algn="l">
              <a:spcBef>
                <a:spcPts val="0"/>
              </a:spcBef>
              <a:spcAft>
                <a:spcPts val="0"/>
              </a:spcAft>
              <a:buClr>
                <a:schemeClr val="dk2"/>
              </a:buClr>
              <a:buSzPts val="1100"/>
              <a:buFont typeface="Arial"/>
              <a:buNone/>
            </a:pPr>
            <a:r>
              <a:rPr lang="en"/>
              <a:t>This is about 17x faster on a single NVIDIA T4 GPU.</a:t>
            </a:r>
            <a:endParaRPr/>
          </a:p>
          <a:p>
            <a:pPr indent="0" lvl="0" marL="0" rtl="0" algn="l">
              <a:spcBef>
                <a:spcPts val="0"/>
              </a:spcBef>
              <a:spcAft>
                <a:spcPts val="0"/>
              </a:spcAft>
              <a:buClr>
                <a:schemeClr val="dk2"/>
              </a:buClr>
              <a:buSzPts val="1100"/>
              <a:buFont typeface="Arial"/>
              <a:buNone/>
            </a:pPr>
            <a:r>
              <a:t/>
            </a:r>
            <a:endParaRPr/>
          </a:p>
          <a:p>
            <a:pPr indent="0" lvl="0" marL="0" rtl="0" algn="l">
              <a:spcBef>
                <a:spcPts val="0"/>
              </a:spcBef>
              <a:spcAft>
                <a:spcPts val="0"/>
              </a:spcAft>
              <a:buClr>
                <a:schemeClr val="dk2"/>
              </a:buClr>
              <a:buSzPts val="1100"/>
              <a:buFont typeface="Arial"/>
              <a:buNone/>
            </a:pPr>
            <a:r>
              <a:rPr lang="en"/>
              <a:t>Every time you want to try something new during coordinate conversion, you need to wait 20 minutes if you’re not using GPUs.</a:t>
            </a:r>
            <a:endParaRPr/>
          </a:p>
          <a:p>
            <a:pPr indent="0" lvl="0" marL="0" rtl="0" algn="l">
              <a:spcBef>
                <a:spcPts val="0"/>
              </a:spcBef>
              <a:spcAft>
                <a:spcPts val="0"/>
              </a:spcAft>
              <a:buClr>
                <a:schemeClr val="dk2"/>
              </a:buClr>
              <a:buSzPts val="1100"/>
              <a:buFont typeface="Arial"/>
              <a:buNone/>
            </a:pPr>
            <a:r>
              <a:t/>
            </a:r>
            <a:endParaRPr/>
          </a:p>
          <a:p>
            <a:pPr indent="0" lvl="0" marL="0" rtl="0" algn="l">
              <a:spcBef>
                <a:spcPts val="0"/>
              </a:spcBef>
              <a:spcAft>
                <a:spcPts val="0"/>
              </a:spcAft>
              <a:buClr>
                <a:schemeClr val="dk2"/>
              </a:buClr>
              <a:buSzPts val="1100"/>
              <a:buFont typeface="Arial"/>
              <a:buNone/>
            </a:pPr>
            <a:r>
              <a:rPr lang="en"/>
              <a:t>CPU Info:</a:t>
            </a:r>
            <a:endParaRPr/>
          </a:p>
          <a:p>
            <a:pPr indent="-298450" lvl="0" marL="457200" rtl="0" algn="l">
              <a:spcBef>
                <a:spcPts val="0"/>
              </a:spcBef>
              <a:spcAft>
                <a:spcPts val="0"/>
              </a:spcAft>
              <a:buSzPts val="1100"/>
              <a:buChar char="-"/>
            </a:pPr>
            <a:r>
              <a:rPr lang="en"/>
              <a:t>Hardware</a:t>
            </a:r>
            <a:endParaRPr/>
          </a:p>
          <a:p>
            <a:pPr indent="-298450" lvl="1" marL="914400" rtl="0" algn="l">
              <a:spcBef>
                <a:spcPts val="0"/>
              </a:spcBef>
              <a:spcAft>
                <a:spcPts val="0"/>
              </a:spcAft>
              <a:buSzPts val="1100"/>
              <a:buChar char="-"/>
            </a:pPr>
            <a:r>
              <a:rPr lang="en"/>
              <a:t>376 GB of Memory</a:t>
            </a:r>
            <a:endParaRPr/>
          </a:p>
          <a:p>
            <a:pPr indent="-298450" lvl="0" marL="457200" rtl="0" algn="l">
              <a:spcBef>
                <a:spcPts val="0"/>
              </a:spcBef>
              <a:spcAft>
                <a:spcPts val="0"/>
              </a:spcAft>
              <a:buSzPts val="1100"/>
              <a:buChar char="-"/>
            </a:pPr>
            <a:r>
              <a:rPr lang="en"/>
              <a:t>Specs</a:t>
            </a:r>
            <a:endParaRPr/>
          </a:p>
          <a:p>
            <a:pPr indent="-298450" lvl="0" marL="914400" rtl="0" algn="l">
              <a:spcBef>
                <a:spcPts val="0"/>
              </a:spcBef>
              <a:spcAft>
                <a:spcPts val="0"/>
              </a:spcAft>
              <a:buSzPts val="1100"/>
              <a:buChar char="-"/>
            </a:pPr>
            <a:r>
              <a:rPr lang="en">
                <a:highlight>
                  <a:srgbClr val="FFFF00"/>
                </a:highlight>
              </a:rPr>
              <a:t>Architecture:          x86_64</a:t>
            </a:r>
            <a:endParaRPr>
              <a:highlight>
                <a:srgbClr val="FFFF00"/>
              </a:highlight>
            </a:endParaRPr>
          </a:p>
          <a:p>
            <a:pPr indent="-298450" lvl="0" marL="914400" rtl="0" algn="l">
              <a:spcBef>
                <a:spcPts val="0"/>
              </a:spcBef>
              <a:spcAft>
                <a:spcPts val="0"/>
              </a:spcAft>
              <a:buSzPts val="1100"/>
              <a:buChar char="-"/>
            </a:pPr>
            <a:r>
              <a:rPr lang="en"/>
              <a:t>CPU op-mode(s):        32-bit, 64-bit</a:t>
            </a:r>
            <a:endParaRPr/>
          </a:p>
          <a:p>
            <a:pPr indent="-298450" lvl="0" marL="914400" rtl="0" algn="l">
              <a:spcBef>
                <a:spcPts val="0"/>
              </a:spcBef>
              <a:spcAft>
                <a:spcPts val="0"/>
              </a:spcAft>
              <a:buSzPts val="1100"/>
              <a:buChar char="-"/>
            </a:pPr>
            <a:r>
              <a:rPr lang="en"/>
              <a:t>Byte Order:            Little Endian</a:t>
            </a:r>
            <a:endParaRPr/>
          </a:p>
          <a:p>
            <a:pPr indent="-298450" lvl="0" marL="914400" rtl="0" algn="l">
              <a:spcBef>
                <a:spcPts val="0"/>
              </a:spcBef>
              <a:spcAft>
                <a:spcPts val="0"/>
              </a:spcAft>
              <a:buSzPts val="1100"/>
              <a:buChar char="-"/>
            </a:pPr>
            <a:r>
              <a:rPr lang="en">
                <a:highlight>
                  <a:srgbClr val="FFFF00"/>
                </a:highlight>
              </a:rPr>
              <a:t>CPU(s):                64</a:t>
            </a:r>
            <a:endParaRPr>
              <a:highlight>
                <a:srgbClr val="FFFF00"/>
              </a:highlight>
            </a:endParaRPr>
          </a:p>
          <a:p>
            <a:pPr indent="-298450" lvl="0" marL="914400" rtl="0" algn="l">
              <a:spcBef>
                <a:spcPts val="0"/>
              </a:spcBef>
              <a:spcAft>
                <a:spcPts val="0"/>
              </a:spcAft>
              <a:buSzPts val="1100"/>
              <a:buChar char="-"/>
            </a:pPr>
            <a:r>
              <a:rPr lang="en"/>
              <a:t>On-line CPU(s) list:   0-63</a:t>
            </a:r>
            <a:endParaRPr/>
          </a:p>
          <a:p>
            <a:pPr indent="-298450" lvl="0" marL="914400" rtl="0" algn="l">
              <a:spcBef>
                <a:spcPts val="0"/>
              </a:spcBef>
              <a:spcAft>
                <a:spcPts val="0"/>
              </a:spcAft>
              <a:buSzPts val="1100"/>
              <a:buChar char="-"/>
            </a:pPr>
            <a:r>
              <a:rPr lang="en">
                <a:highlight>
                  <a:srgbClr val="FFFF00"/>
                </a:highlight>
              </a:rPr>
              <a:t>Thread(s) per core:    2</a:t>
            </a:r>
            <a:endParaRPr>
              <a:highlight>
                <a:srgbClr val="FFFF00"/>
              </a:highlight>
            </a:endParaRPr>
          </a:p>
          <a:p>
            <a:pPr indent="-298450" lvl="0" marL="914400" rtl="0" algn="l">
              <a:spcBef>
                <a:spcPts val="0"/>
              </a:spcBef>
              <a:spcAft>
                <a:spcPts val="0"/>
              </a:spcAft>
              <a:buSzPts val="1100"/>
              <a:buChar char="-"/>
            </a:pPr>
            <a:r>
              <a:rPr lang="en"/>
              <a:t>Core(s) per socket:    16</a:t>
            </a:r>
            <a:endParaRPr/>
          </a:p>
          <a:p>
            <a:pPr indent="-298450" lvl="0" marL="914400" rtl="0" algn="l">
              <a:spcBef>
                <a:spcPts val="0"/>
              </a:spcBef>
              <a:spcAft>
                <a:spcPts val="0"/>
              </a:spcAft>
              <a:buSzPts val="1100"/>
              <a:buChar char="-"/>
            </a:pPr>
            <a:r>
              <a:rPr lang="en"/>
              <a:t>Socket(s):             2</a:t>
            </a:r>
            <a:endParaRPr/>
          </a:p>
          <a:p>
            <a:pPr indent="-298450" lvl="0" marL="914400" rtl="0" algn="l">
              <a:spcBef>
                <a:spcPts val="0"/>
              </a:spcBef>
              <a:spcAft>
                <a:spcPts val="0"/>
              </a:spcAft>
              <a:buSzPts val="1100"/>
              <a:buChar char="-"/>
            </a:pPr>
            <a:r>
              <a:rPr lang="en"/>
              <a:t>NUMA node(s):          2</a:t>
            </a:r>
            <a:endParaRPr/>
          </a:p>
          <a:p>
            <a:pPr indent="-298450" lvl="0" marL="914400" rtl="0" algn="l">
              <a:spcBef>
                <a:spcPts val="0"/>
              </a:spcBef>
              <a:spcAft>
                <a:spcPts val="0"/>
              </a:spcAft>
              <a:buSzPts val="1100"/>
              <a:buChar char="-"/>
            </a:pPr>
            <a:r>
              <a:rPr lang="en"/>
              <a:t>Vendor ID:             GenuineIntel</a:t>
            </a:r>
            <a:endParaRPr/>
          </a:p>
          <a:p>
            <a:pPr indent="-298450" lvl="0" marL="914400" rtl="0" algn="l">
              <a:spcBef>
                <a:spcPts val="0"/>
              </a:spcBef>
              <a:spcAft>
                <a:spcPts val="0"/>
              </a:spcAft>
              <a:buSzPts val="1100"/>
              <a:buChar char="-"/>
            </a:pPr>
            <a:r>
              <a:rPr lang="en"/>
              <a:t>CPU family:            6</a:t>
            </a:r>
            <a:endParaRPr/>
          </a:p>
          <a:p>
            <a:pPr indent="-298450" lvl="0" marL="914400" rtl="0" algn="l">
              <a:spcBef>
                <a:spcPts val="0"/>
              </a:spcBef>
              <a:spcAft>
                <a:spcPts val="0"/>
              </a:spcAft>
              <a:buSzPts val="1100"/>
              <a:buChar char="-"/>
            </a:pPr>
            <a:r>
              <a:rPr lang="en"/>
              <a:t>Model:                 85</a:t>
            </a:r>
            <a:endParaRPr/>
          </a:p>
          <a:p>
            <a:pPr indent="-298450" lvl="0" marL="914400" rtl="0" algn="l">
              <a:spcBef>
                <a:spcPts val="0"/>
              </a:spcBef>
              <a:spcAft>
                <a:spcPts val="0"/>
              </a:spcAft>
              <a:buSzPts val="1100"/>
              <a:buChar char="-"/>
            </a:pPr>
            <a:r>
              <a:rPr lang="en">
                <a:highlight>
                  <a:srgbClr val="FFFF00"/>
                </a:highlight>
              </a:rPr>
              <a:t>Model name:            Intel(R) Xeon(R) Gold 6130 CPU @ 2.10GHz</a:t>
            </a:r>
            <a:endParaRPr>
              <a:highlight>
                <a:srgbClr val="FFFF00"/>
              </a:highlight>
            </a:endParaRPr>
          </a:p>
          <a:p>
            <a:pPr indent="-298450" lvl="0" marL="914400" rtl="0" algn="l">
              <a:spcBef>
                <a:spcPts val="0"/>
              </a:spcBef>
              <a:spcAft>
                <a:spcPts val="0"/>
              </a:spcAft>
              <a:buSzPts val="1100"/>
              <a:buChar char="-"/>
            </a:pPr>
            <a:r>
              <a:rPr lang="en"/>
              <a:t>Stepping:              4</a:t>
            </a:r>
            <a:endParaRPr/>
          </a:p>
          <a:p>
            <a:pPr indent="-298450" lvl="0" marL="914400" rtl="0" algn="l">
              <a:spcBef>
                <a:spcPts val="0"/>
              </a:spcBef>
              <a:spcAft>
                <a:spcPts val="0"/>
              </a:spcAft>
              <a:buSzPts val="1100"/>
              <a:buChar char="-"/>
            </a:pPr>
            <a:r>
              <a:rPr lang="en"/>
              <a:t>CPU MHz:               2095.088</a:t>
            </a:r>
            <a:endParaRPr/>
          </a:p>
          <a:p>
            <a:pPr indent="-298450" lvl="0" marL="914400" rtl="0" algn="l">
              <a:spcBef>
                <a:spcPts val="0"/>
              </a:spcBef>
              <a:spcAft>
                <a:spcPts val="0"/>
              </a:spcAft>
              <a:buSzPts val="1100"/>
              <a:buChar char="-"/>
            </a:pPr>
            <a:r>
              <a:rPr lang="en"/>
              <a:t>BogoMIPS:              4191.32</a:t>
            </a:r>
            <a:endParaRPr/>
          </a:p>
          <a:p>
            <a:pPr indent="-298450" lvl="0" marL="914400" rtl="0" algn="l">
              <a:spcBef>
                <a:spcPts val="0"/>
              </a:spcBef>
              <a:spcAft>
                <a:spcPts val="0"/>
              </a:spcAft>
              <a:buSzPts val="1100"/>
              <a:buChar char="-"/>
            </a:pPr>
            <a:r>
              <a:rPr lang="en"/>
              <a:t>Virtualization:        VT-x</a:t>
            </a:r>
            <a:endParaRPr/>
          </a:p>
          <a:p>
            <a:pPr indent="-298450" lvl="0" marL="914400" rtl="0" algn="l">
              <a:spcBef>
                <a:spcPts val="0"/>
              </a:spcBef>
              <a:spcAft>
                <a:spcPts val="0"/>
              </a:spcAft>
              <a:buSzPts val="1100"/>
              <a:buChar char="-"/>
            </a:pPr>
            <a:r>
              <a:rPr lang="en"/>
              <a:t>L1d cache:             32K</a:t>
            </a:r>
            <a:endParaRPr/>
          </a:p>
          <a:p>
            <a:pPr indent="-298450" lvl="0" marL="914400" rtl="0" algn="l">
              <a:spcBef>
                <a:spcPts val="0"/>
              </a:spcBef>
              <a:spcAft>
                <a:spcPts val="0"/>
              </a:spcAft>
              <a:buSzPts val="1100"/>
              <a:buChar char="-"/>
            </a:pPr>
            <a:r>
              <a:rPr lang="en"/>
              <a:t>L1i cache:             32K</a:t>
            </a:r>
            <a:endParaRPr/>
          </a:p>
          <a:p>
            <a:pPr indent="-298450" lvl="0" marL="914400" rtl="0" algn="l">
              <a:spcBef>
                <a:spcPts val="0"/>
              </a:spcBef>
              <a:spcAft>
                <a:spcPts val="0"/>
              </a:spcAft>
              <a:buSzPts val="1100"/>
              <a:buChar char="-"/>
            </a:pPr>
            <a:r>
              <a:rPr lang="en"/>
              <a:t>L2 cache:              1024K</a:t>
            </a:r>
            <a:endParaRPr/>
          </a:p>
          <a:p>
            <a:pPr indent="-298450" lvl="0" marL="914400" rtl="0" algn="l">
              <a:spcBef>
                <a:spcPts val="0"/>
              </a:spcBef>
              <a:spcAft>
                <a:spcPts val="0"/>
              </a:spcAft>
              <a:buSzPts val="1100"/>
              <a:buChar char="-"/>
            </a:pPr>
            <a:r>
              <a:rPr lang="en"/>
              <a:t>L3 cache:              22528K</a:t>
            </a:r>
            <a:endParaRPr/>
          </a:p>
          <a:p>
            <a:pPr indent="0" lvl="0" marL="0" rtl="0" algn="l">
              <a:spcBef>
                <a:spcPts val="0"/>
              </a:spcBef>
              <a:spcAft>
                <a:spcPts val="0"/>
              </a:spcAft>
              <a:buClr>
                <a:schemeClr val="dk2"/>
              </a:buClr>
              <a:buSzPts val="1100"/>
              <a:buFont typeface="Arial"/>
              <a:buNone/>
            </a:pPr>
            <a:r>
              <a:t/>
            </a:r>
            <a:endParaRPr/>
          </a:p>
          <a:p>
            <a:pPr indent="0" lvl="0" marL="0" rtl="0" algn="l">
              <a:spcBef>
                <a:spcPts val="0"/>
              </a:spcBef>
              <a:spcAft>
                <a:spcPts val="0"/>
              </a:spcAft>
              <a:buClr>
                <a:schemeClr val="dk2"/>
              </a:buClr>
              <a:buSzPts val="1100"/>
              <a:buFont typeface="Arial"/>
              <a:buNone/>
            </a:pPr>
            <a:r>
              <a:rPr lang="en"/>
              <a:t>GPU: NVIDIA T4 16GB memory</a:t>
            </a:r>
            <a:endParaRPr/>
          </a:p>
          <a:p>
            <a:pPr indent="0" lvl="0" marL="0" rtl="0" algn="l">
              <a:spcBef>
                <a:spcPts val="0"/>
              </a:spcBef>
              <a:spcAft>
                <a:spcPts val="0"/>
              </a:spcAft>
              <a:buClr>
                <a:schemeClr val="dk2"/>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5c6aa11c84_0_3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5c6aa11c84_0_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t>Why do we do the coordinate conversion? So we can do the exploratory dataframe analysis to identify and correct gamma points across all the data.</a:t>
            </a:r>
            <a:endParaRPr/>
          </a:p>
          <a:p>
            <a:pPr indent="0" lvl="0" marL="0" rtl="0" algn="l">
              <a:spcBef>
                <a:spcPts val="0"/>
              </a:spcBef>
              <a:spcAft>
                <a:spcPts val="0"/>
              </a:spcAft>
              <a:buClr>
                <a:schemeClr val="dk2"/>
              </a:buClr>
              <a:buSzPts val="1100"/>
              <a:buFont typeface="Arial"/>
              <a:buNone/>
            </a:pPr>
            <a:r>
              <a:t/>
            </a:r>
            <a:endParaRPr/>
          </a:p>
          <a:p>
            <a:pPr indent="0" lvl="0" marL="0" rtl="0" algn="l">
              <a:spcBef>
                <a:spcPts val="0"/>
              </a:spcBef>
              <a:spcAft>
                <a:spcPts val="0"/>
              </a:spcAft>
              <a:buClr>
                <a:schemeClr val="dk2"/>
              </a:buClr>
              <a:buSzPts val="1100"/>
              <a:buFont typeface="Arial"/>
              <a:buNone/>
            </a:pPr>
            <a:r>
              <a:rPr lang="en"/>
              <a:t>This is dataframe style work that happens was previously in PySpark. Won’t go into as much detail due to time, but cuDF is faster than CPU PySpark.</a:t>
            </a:r>
            <a:endParaRPr/>
          </a:p>
          <a:p>
            <a:pPr indent="0" lvl="0" marL="0" rtl="0" algn="l">
              <a:spcBef>
                <a:spcPts val="0"/>
              </a:spcBef>
              <a:spcAft>
                <a:spcPts val="0"/>
              </a:spcAft>
              <a:buClr>
                <a:schemeClr val="dk2"/>
              </a:buClr>
              <a:buSzPts val="1100"/>
              <a:buFont typeface="Arial"/>
              <a:buNone/>
            </a:pPr>
            <a:r>
              <a:t/>
            </a:r>
            <a:endParaRPr/>
          </a:p>
          <a:p>
            <a:pPr indent="0" lvl="0" marL="0" rtl="0" algn="l">
              <a:spcBef>
                <a:spcPts val="0"/>
              </a:spcBef>
              <a:spcAft>
                <a:spcPts val="0"/>
              </a:spcAft>
              <a:buNone/>
            </a:pPr>
            <a:r>
              <a:rPr lang="en"/>
              <a:t>This isn’t the core bottleneck though. 1 vs 0.5 seconds for exploratory analytics isn’t a huge deal (obviously dependent on spark setup, but at this data size you won’t get much benefit from using a giant spark cluster -- probably would be worse actually).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solved the core problem in the prior slides. You could make the rest of this workflow faster by a small amount by switching to dask from pyspark, but since the scale of the data isn’t a huge issue it may not be necessary. If the data was larger scale (such as processing the full 60 gb, not just a few million rows), the benefit would be more than a 50% speed increase.</a:t>
            </a:r>
            <a:endParaRPr/>
          </a:p>
          <a:p>
            <a:pPr indent="0" lvl="0" marL="0" rtl="0" algn="l">
              <a:spcBef>
                <a:spcPts val="0"/>
              </a:spcBef>
              <a:spcAft>
                <a:spcPts val="0"/>
              </a:spcAft>
              <a:buNone/>
            </a:pPr>
            <a:r>
              <a:t/>
            </a:r>
            <a:endParaRPr/>
          </a:p>
          <a:p>
            <a:pPr indent="0" lvl="0" marL="0" rtl="0" algn="l">
              <a:spcBef>
                <a:spcPts val="0"/>
              </a:spcBef>
              <a:spcAft>
                <a:spcPts val="0"/>
              </a:spcAft>
              <a:buClr>
                <a:schemeClr val="dk2"/>
              </a:buClr>
              <a:buSzPts val="1100"/>
              <a:buFont typeface="Arial"/>
              <a:buNone/>
            </a:pPr>
            <a:r>
              <a:rPr lang="en"/>
              <a:t>The RAPIDS and GPU PyData ecosystem it designed to let users do what they prefer, but still get the acceleration. Using PySpark after CuPy is totally fine.</a:t>
            </a:r>
            <a:endParaRPr/>
          </a:p>
          <a:p>
            <a:pPr indent="0" lvl="0" marL="0" rtl="0" algn="l">
              <a:spcBef>
                <a:spcPts val="0"/>
              </a:spcBef>
              <a:spcAft>
                <a:spcPts val="0"/>
              </a:spcAft>
              <a:buClr>
                <a:schemeClr val="dk2"/>
              </a:buClr>
              <a:buSzPts val="1100"/>
              <a:buFont typeface="Arial"/>
              <a:buNone/>
            </a:pPr>
            <a:r>
              <a:t/>
            </a:r>
            <a:endParaRPr/>
          </a:p>
          <a:p>
            <a:pPr indent="0" lvl="0" marL="0" rtl="0" algn="l">
              <a:spcBef>
                <a:spcPts val="0"/>
              </a:spcBef>
              <a:spcAft>
                <a:spcPts val="0"/>
              </a:spcAft>
              <a:buClr>
                <a:schemeClr val="dk2"/>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5c6aa11c84_0_3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5c6aa11c84_0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 trying to paint a falsely rosy picture. RAPIDS is at version 0.8 as of last week, and not all functionality is there yet.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We’re actively working on these libraries, and feature requests like these from workflows like this directly lead to development.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g5c6aa11c84_0_3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5c6aa11c84_0_3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t>Doing the error correction requires using things like the least squares coefficients (essentially multivariate linear regression). Could literally just run linear regression, but we want to meet the code where it is when bringing it onto the GPU. Don’t want to change the fundamental way it’s being done.</a:t>
            </a:r>
            <a:endParaRPr/>
          </a:p>
          <a:p>
            <a:pPr indent="0" lvl="0" marL="0" rtl="0" algn="l">
              <a:spcBef>
                <a:spcPts val="0"/>
              </a:spcBef>
              <a:spcAft>
                <a:spcPts val="0"/>
              </a:spcAft>
              <a:buClr>
                <a:schemeClr val="dk2"/>
              </a:buClr>
              <a:buSzPts val="1100"/>
              <a:buFont typeface="Arial"/>
              <a:buNone/>
            </a:pPr>
            <a:r>
              <a:t/>
            </a:r>
            <a:endParaRPr/>
          </a:p>
          <a:p>
            <a:pPr indent="0" lvl="0" marL="0" rtl="0" algn="l">
              <a:spcBef>
                <a:spcPts val="0"/>
              </a:spcBef>
              <a:spcAft>
                <a:spcPts val="0"/>
              </a:spcAft>
              <a:buNone/>
            </a:pPr>
            <a:r>
              <a:rPr lang="en"/>
              <a:t>CuPy is slightly faster, but it’s not relevant at this small data size (hundreds of records). The point is that we can do it!</a:t>
            </a:r>
            <a:endParaRPr/>
          </a:p>
          <a:p>
            <a:pPr indent="0" lvl="0" marL="0" rtl="0" algn="l">
              <a:spcBef>
                <a:spcPts val="0"/>
              </a:spcBef>
              <a:spcAft>
                <a:spcPts val="0"/>
              </a:spcAft>
              <a:buNone/>
            </a:pPr>
            <a:r>
              <a:t/>
            </a:r>
            <a:endParaRPr/>
          </a:p>
          <a:p>
            <a:pPr indent="0" lvl="0" marL="0" rtl="0" algn="l">
              <a:spcBef>
                <a:spcPts val="0"/>
              </a:spcBef>
              <a:spcAft>
                <a:spcPts val="0"/>
              </a:spcAft>
              <a:buClr>
                <a:schemeClr val="dk2"/>
              </a:buClr>
              <a:buSzPts val="1100"/>
              <a:buFont typeface="Arial"/>
              <a:buNone/>
            </a:pPr>
            <a:r>
              <a:rPr lang="en"/>
              <a:t>(Soon, you won’t need to build from source to use this functionality).</a:t>
            </a:r>
            <a:endParaRPr/>
          </a:p>
          <a:p>
            <a:pPr indent="0" lvl="0" marL="0" rtl="0" algn="l">
              <a:spcBef>
                <a:spcPts val="0"/>
              </a:spcBef>
              <a:spcAft>
                <a:spcPts val="0"/>
              </a:spcAft>
              <a:buClr>
                <a:schemeClr val="dk2"/>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g5c6aa11c84_0_3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5c6aa11c84_0_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RAPIDS makes using GPUs to get 15x faster results smooth and simple, even if it’s only at v0.8. Some functionality isn’t available yet, but that’s okay. We’re working hard to bring features to this ecosystem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Visualizing currently requires using the CPU for matplotlib/plotly, so that portion can’t be accelerated.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5c6aa11c84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5c6aa11c84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Want to learn more? Check out rapids.ai to get started, and join the movement to bring GPU acceleration to the entire ecosystem.</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5c6aa11c84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5c6aa11c84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Overview of the general workflow.</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Geometry conversion is array manipulation</a:t>
            </a:r>
            <a:endParaRPr/>
          </a:p>
          <a:p>
            <a:pPr indent="0" lvl="0" marL="0" rtl="0" algn="l">
              <a:spcBef>
                <a:spcPts val="0"/>
              </a:spcBef>
              <a:spcAft>
                <a:spcPts val="0"/>
              </a:spcAft>
              <a:buNone/>
            </a:pPr>
            <a:r>
              <a:rPr lang="en"/>
              <a:t>Exploratory analysis is dataframe operations + visualization</a:t>
            </a:r>
            <a:endParaRPr/>
          </a:p>
          <a:p>
            <a:pPr indent="0" lvl="0" marL="0" rtl="0" algn="l">
              <a:spcBef>
                <a:spcPts val="0"/>
              </a:spcBef>
              <a:spcAft>
                <a:spcPts val="0"/>
              </a:spcAft>
              <a:buNone/>
            </a:pPr>
            <a:r>
              <a:rPr lang="en"/>
              <a:t>Clustering is clustering</a:t>
            </a:r>
            <a:endParaRPr/>
          </a:p>
          <a:p>
            <a:pPr indent="0" lvl="0" marL="0" rtl="0" algn="l">
              <a:spcBef>
                <a:spcPts val="0"/>
              </a:spcBef>
              <a:spcAft>
                <a:spcPts val="0"/>
              </a:spcAft>
              <a:buNone/>
            </a:pPr>
            <a:r>
              <a:rPr lang="en"/>
              <a:t>Correction is linear algebra / matrix operations</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5c7818ba76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5c7818ba76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Can switch to Volta if we benchmark on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Spark uses all the available cores on the worker in local mode, all within a single JVM. It doesn’t really matter for this workflow, as more executors would not materially speed up this workflow as it’s primarily bottlenecked by the numpy portion, as we’ll see.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5c6aa11c84_0_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5c6aa11c84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slides show the pre-processing for each NXSPE/HDF5 file. This is the coordinate conversion process.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Class initialization loads the data, converts degrees to radians, and sets up some arrays.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5c6aa11c84_0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5c6aa11c84_0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t>These slides show the pre-processing for each NXSPE/HDF5 file. This is the coordinate conversion process.</a:t>
            </a:r>
            <a:endParaRPr/>
          </a:p>
          <a:p>
            <a:pPr indent="0" lvl="0" marL="0" rtl="0" algn="l">
              <a:spcBef>
                <a:spcPts val="0"/>
              </a:spcBef>
              <a:spcAft>
                <a:spcPts val="0"/>
              </a:spcAft>
              <a:buClr>
                <a:schemeClr val="dk2"/>
              </a:buClr>
              <a:buSzPts val="1100"/>
              <a:buFont typeface="Arial"/>
              <a:buNone/>
            </a:pPr>
            <a:r>
              <a:t/>
            </a:r>
            <a:endParaRPr/>
          </a:p>
          <a:p>
            <a:pPr indent="0" lvl="0" marL="0" rtl="0" algn="l">
              <a:spcBef>
                <a:spcPts val="0"/>
              </a:spcBef>
              <a:spcAft>
                <a:spcPts val="0"/>
              </a:spcAft>
              <a:buNone/>
            </a:pPr>
            <a:r>
              <a:rPr lang="en"/>
              <a:t>This function does the actual hard work of array math, array expansion, binary operations, einstein summation, removing zero values, etc.</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5c6aa11c84_0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5c6aa11c84_0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Leverage the array function protocol. Create cupy arrays, and then use your numpy functions on them (under the hood it’ll use the cupy function).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Let’s you easily switch workflows to cupy arrays without changing every line of code.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Better than importing cupy as np, because then you need to worry about what happens if you need both cupy and numpy functionality (heterogeneous computing)</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5c6aa11c84_0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5c6aa11c84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t>Leverage the array function protocol. Create cupy arrays, and then use your numpy functions on them (under the hood it’ll use the cupy function).</a:t>
            </a:r>
            <a:endParaRPr/>
          </a:p>
          <a:p>
            <a:pPr indent="0" lvl="0" marL="0" rtl="0" algn="l">
              <a:spcBef>
                <a:spcPts val="0"/>
              </a:spcBef>
              <a:spcAft>
                <a:spcPts val="0"/>
              </a:spcAft>
              <a:buClr>
                <a:schemeClr val="dk2"/>
              </a:buClr>
              <a:buSzPts val="1100"/>
              <a:buFont typeface="Arial"/>
              <a:buNone/>
            </a:pPr>
            <a:r>
              <a:t/>
            </a:r>
            <a:endParaRPr/>
          </a:p>
          <a:p>
            <a:pPr indent="0" lvl="0" marL="0" rtl="0" algn="l">
              <a:spcBef>
                <a:spcPts val="0"/>
              </a:spcBef>
              <a:spcAft>
                <a:spcPts val="0"/>
              </a:spcAft>
              <a:buClr>
                <a:schemeClr val="dk2"/>
              </a:buClr>
              <a:buSzPts val="1100"/>
              <a:buFont typeface="Arial"/>
              <a:buNone/>
            </a:pPr>
            <a:r>
              <a:rPr lang="en"/>
              <a:t>Let’s you easily switch workflows to cupy arrays without changing every line of code.</a:t>
            </a:r>
            <a:endParaRPr/>
          </a:p>
          <a:p>
            <a:pPr indent="0" lvl="0" marL="0" rtl="0" algn="l">
              <a:spcBef>
                <a:spcPts val="0"/>
              </a:spcBef>
              <a:spcAft>
                <a:spcPts val="0"/>
              </a:spcAft>
              <a:buClr>
                <a:schemeClr val="dk2"/>
              </a:buClr>
              <a:buSzPts val="1100"/>
              <a:buFont typeface="Arial"/>
              <a:buNone/>
            </a:pPr>
            <a:r>
              <a:t/>
            </a:r>
            <a:endParaRPr/>
          </a:p>
          <a:p>
            <a:pPr indent="0" lvl="0" marL="0" rtl="0" algn="l">
              <a:spcBef>
                <a:spcPts val="0"/>
              </a:spcBef>
              <a:spcAft>
                <a:spcPts val="0"/>
              </a:spcAft>
              <a:buClr>
                <a:schemeClr val="dk2"/>
              </a:buClr>
              <a:buSzPts val="1100"/>
              <a:buFont typeface="Arial"/>
              <a:buNone/>
            </a:pPr>
            <a:r>
              <a:rPr lang="en"/>
              <a:t>Better than importing cupy as np, because then you need to worry about what happens if you need both cupy and numpy functionality (heterogeneous computing)</a:t>
            </a:r>
            <a:endParaRPr/>
          </a:p>
          <a:p>
            <a:pPr indent="0" lvl="0" marL="0" rtl="0" algn="l">
              <a:spcBef>
                <a:spcPts val="0"/>
              </a:spcBef>
              <a:spcAft>
                <a:spcPts val="0"/>
              </a:spcAft>
              <a:buClr>
                <a:schemeClr val="dk2"/>
              </a:buClr>
              <a:buSzPts val="1100"/>
              <a:buFont typeface="Arial"/>
              <a:buNone/>
            </a:pPr>
            <a:r>
              <a:t/>
            </a:r>
            <a:endParaRPr/>
          </a:p>
          <a:p>
            <a:pPr indent="0" lvl="0" marL="0" rtl="0" algn="l">
              <a:spcBef>
                <a:spcPts val="0"/>
              </a:spcBef>
              <a:spcAft>
                <a:spcPts val="0"/>
              </a:spcAft>
              <a:buClr>
                <a:schemeClr val="dk2"/>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5c6aa11c84_0_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5c6aa11c84_0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created a few helper functions for timing tests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5c6aa11c84_0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5c6aa11c84_0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can’t yet easily read the HDF5 data stored as arrays directly into GPU memory, but give us time!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p:cSld name="Title Slide">
    <p:bg>
      <p:bgPr>
        <a:solidFill>
          <a:schemeClr val="lt1"/>
        </a:solidFill>
      </p:bgPr>
    </p:bg>
    <p:spTree>
      <p:nvGrpSpPr>
        <p:cNvPr id="55" name="Shape 55"/>
        <p:cNvGrpSpPr/>
        <p:nvPr/>
      </p:nvGrpSpPr>
      <p:grpSpPr>
        <a:xfrm>
          <a:off x="0" y="0"/>
          <a:ext cx="0" cy="0"/>
          <a:chOff x="0" y="0"/>
          <a:chExt cx="0" cy="0"/>
        </a:xfrm>
      </p:grpSpPr>
      <p:pic>
        <p:nvPicPr>
          <p:cNvPr id="56" name="Google Shape;56;p14"/>
          <p:cNvPicPr preferRelativeResize="0"/>
          <p:nvPr/>
        </p:nvPicPr>
        <p:blipFill rotWithShape="1">
          <a:blip r:embed="rId2">
            <a:alphaModFix/>
          </a:blip>
          <a:srcRect b="0" l="4242" r="0" t="4141"/>
          <a:stretch/>
        </p:blipFill>
        <p:spPr>
          <a:xfrm>
            <a:off x="0" y="0"/>
            <a:ext cx="9143997" cy="5143500"/>
          </a:xfrm>
          <a:prstGeom prst="rect">
            <a:avLst/>
          </a:prstGeom>
          <a:noFill/>
          <a:ln>
            <a:noFill/>
          </a:ln>
        </p:spPr>
      </p:pic>
      <p:sp>
        <p:nvSpPr>
          <p:cNvPr id="57" name="Google Shape;57;p14"/>
          <p:cNvSpPr/>
          <p:nvPr/>
        </p:nvSpPr>
        <p:spPr>
          <a:xfrm>
            <a:off x="0" y="0"/>
            <a:ext cx="9144000" cy="5143500"/>
          </a:xfrm>
          <a:prstGeom prst="rect">
            <a:avLst/>
          </a:prstGeom>
          <a:gradFill>
            <a:gsLst>
              <a:gs pos="0">
                <a:srgbClr val="000000">
                  <a:alpha val="0"/>
                </a:srgbClr>
              </a:gs>
              <a:gs pos="100000">
                <a:srgbClr val="000000">
                  <a:alpha val="48627"/>
                </a:srgbClr>
              </a:gs>
            </a:gsLst>
            <a:lin ang="5400012" scaled="0"/>
          </a:gradFill>
          <a:ln>
            <a:noFill/>
          </a:ln>
        </p:spPr>
        <p:txBody>
          <a:bodyPr anchorCtr="0" anchor="ctr" bIns="38075" lIns="76200" spcFirstLastPara="1" rIns="76200" wrap="square" tIns="38075">
            <a:noAutofit/>
          </a:bodyPr>
          <a:lstStyle/>
          <a:p>
            <a:pPr indent="0" lvl="0" marL="0" marR="0" rtl="0" algn="ctr">
              <a:spcBef>
                <a:spcPts val="0"/>
              </a:spcBef>
              <a:spcAft>
                <a:spcPts val="0"/>
              </a:spcAft>
              <a:buNone/>
            </a:pPr>
            <a:r>
              <a:t/>
            </a:r>
            <a:endParaRPr sz="1500">
              <a:solidFill>
                <a:schemeClr val="lt1"/>
              </a:solidFill>
              <a:latin typeface="Arial"/>
              <a:ea typeface="Arial"/>
              <a:cs typeface="Arial"/>
              <a:sym typeface="Arial"/>
            </a:endParaRPr>
          </a:p>
        </p:txBody>
      </p:sp>
      <p:sp>
        <p:nvSpPr>
          <p:cNvPr id="58" name="Google Shape;58;p14"/>
          <p:cNvSpPr txBox="1"/>
          <p:nvPr>
            <p:ph idx="1" type="subTitle"/>
          </p:nvPr>
        </p:nvSpPr>
        <p:spPr>
          <a:xfrm>
            <a:off x="401384" y="4460859"/>
            <a:ext cx="7938600" cy="284700"/>
          </a:xfrm>
          <a:prstGeom prst="rect">
            <a:avLst/>
          </a:prstGeom>
          <a:noFill/>
          <a:ln>
            <a:noFill/>
          </a:ln>
        </p:spPr>
        <p:txBody>
          <a:bodyPr anchorCtr="0" anchor="t" bIns="38075" lIns="76200" spcFirstLastPara="1" rIns="76200" wrap="square" tIns="38075">
            <a:noAutofit/>
          </a:bodyPr>
          <a:lstStyle>
            <a:lvl1pPr lvl="0" marR="0" rtl="0" algn="l">
              <a:lnSpc>
                <a:spcPct val="90000"/>
              </a:lnSpc>
              <a:spcBef>
                <a:spcPts val="500"/>
              </a:spcBef>
              <a:spcAft>
                <a:spcPts val="0"/>
              </a:spcAft>
              <a:buClr>
                <a:schemeClr val="dk1"/>
              </a:buClr>
              <a:buSzPts val="1500"/>
              <a:buFont typeface="Trebuchet MS"/>
              <a:buNone/>
              <a:defRPr b="0" i="0" sz="1500" u="none" cap="none" strike="noStrike">
                <a:solidFill>
                  <a:schemeClr val="lt1"/>
                </a:solidFill>
                <a:latin typeface="Trebuchet MS"/>
                <a:ea typeface="Trebuchet MS"/>
                <a:cs typeface="Trebuchet MS"/>
                <a:sym typeface="Trebuchet MS"/>
              </a:defRPr>
            </a:lvl1pPr>
            <a:lvl2pPr lvl="1" marR="0" rtl="0" algn="l">
              <a:lnSpc>
                <a:spcPct val="90000"/>
              </a:lnSpc>
              <a:spcBef>
                <a:spcPts val="800"/>
              </a:spcBef>
              <a:spcAft>
                <a:spcPts val="0"/>
              </a:spcAft>
              <a:buClr>
                <a:schemeClr val="dk1"/>
              </a:buClr>
              <a:buSzPts val="1300"/>
              <a:buFont typeface="Trebuchet MS"/>
              <a:buNone/>
              <a:defRPr b="0" i="0" sz="1300" u="none" cap="none" strike="noStrike">
                <a:solidFill>
                  <a:schemeClr val="dk2"/>
                </a:solidFill>
                <a:latin typeface="Trebuchet MS"/>
                <a:ea typeface="Trebuchet MS"/>
                <a:cs typeface="Trebuchet MS"/>
                <a:sym typeface="Trebuchet MS"/>
              </a:defRPr>
            </a:lvl2pPr>
            <a:lvl3pPr lvl="2" marR="0" rtl="0" algn="l">
              <a:lnSpc>
                <a:spcPct val="90000"/>
              </a:lnSpc>
              <a:spcBef>
                <a:spcPts val="800"/>
              </a:spcBef>
              <a:spcAft>
                <a:spcPts val="0"/>
              </a:spcAft>
              <a:buClr>
                <a:schemeClr val="dk1"/>
              </a:buClr>
              <a:buSzPts val="1200"/>
              <a:buFont typeface="Trebuchet MS"/>
              <a:buNone/>
              <a:defRPr b="0" i="0" sz="1200" u="none" cap="none" strike="noStrike">
                <a:solidFill>
                  <a:schemeClr val="dk2"/>
                </a:solidFill>
                <a:latin typeface="Trebuchet MS"/>
                <a:ea typeface="Trebuchet MS"/>
                <a:cs typeface="Trebuchet MS"/>
                <a:sym typeface="Trebuchet MS"/>
              </a:defRPr>
            </a:lvl3pPr>
            <a:lvl4pPr lvl="3" marR="0" rtl="0" algn="l">
              <a:spcBef>
                <a:spcPts val="800"/>
              </a:spcBef>
              <a:spcAft>
                <a:spcPts val="0"/>
              </a:spcAft>
              <a:buClr>
                <a:schemeClr val="dk2"/>
              </a:buClr>
              <a:buSzPts val="1700"/>
              <a:buFont typeface="Trebuchet MS"/>
              <a:buChar char="–"/>
              <a:defRPr b="0" i="0" sz="1700" u="none" cap="none" strike="noStrike">
                <a:solidFill>
                  <a:schemeClr val="dk2"/>
                </a:solidFill>
                <a:latin typeface="Trebuchet MS"/>
                <a:ea typeface="Trebuchet MS"/>
                <a:cs typeface="Trebuchet MS"/>
                <a:sym typeface="Trebuchet MS"/>
              </a:defRPr>
            </a:lvl4pPr>
            <a:lvl5pPr lvl="4" marR="0" rtl="0" algn="l">
              <a:spcBef>
                <a:spcPts val="300"/>
              </a:spcBef>
              <a:spcAft>
                <a:spcPts val="0"/>
              </a:spcAft>
              <a:buClr>
                <a:schemeClr val="dk2"/>
              </a:buClr>
              <a:buSzPts val="1700"/>
              <a:buFont typeface="Trebuchet MS"/>
              <a:buChar char="»"/>
              <a:defRPr b="0" i="0" sz="1700" u="none" cap="none" strike="noStrike">
                <a:solidFill>
                  <a:schemeClr val="dk2"/>
                </a:solidFill>
                <a:latin typeface="Trebuchet MS"/>
                <a:ea typeface="Trebuchet MS"/>
                <a:cs typeface="Trebuchet MS"/>
                <a:sym typeface="Trebuchet MS"/>
              </a:defRPr>
            </a:lvl5pPr>
            <a:lvl6pPr lvl="5" marR="0" rtl="0" algn="l">
              <a:spcBef>
                <a:spcPts val="300"/>
              </a:spcBef>
              <a:spcAft>
                <a:spcPts val="0"/>
              </a:spcAft>
              <a:buClr>
                <a:schemeClr val="dk2"/>
              </a:buClr>
              <a:buSzPts val="1700"/>
              <a:buFont typeface="Trebuchet MS"/>
              <a:buChar char="»"/>
              <a:defRPr b="0" i="0" sz="1700" u="none" cap="none" strike="noStrike">
                <a:solidFill>
                  <a:schemeClr val="dk2"/>
                </a:solidFill>
                <a:latin typeface="Trebuchet MS"/>
                <a:ea typeface="Trebuchet MS"/>
                <a:cs typeface="Trebuchet MS"/>
                <a:sym typeface="Trebuchet MS"/>
              </a:defRPr>
            </a:lvl6pPr>
            <a:lvl7pPr lvl="6" marR="0" rtl="0" algn="l">
              <a:spcBef>
                <a:spcPts val="300"/>
              </a:spcBef>
              <a:spcAft>
                <a:spcPts val="0"/>
              </a:spcAft>
              <a:buClr>
                <a:schemeClr val="dk2"/>
              </a:buClr>
              <a:buSzPts val="1700"/>
              <a:buFont typeface="Trebuchet MS"/>
              <a:buChar char="»"/>
              <a:defRPr b="0" i="0" sz="1700" u="none" cap="none" strike="noStrike">
                <a:solidFill>
                  <a:schemeClr val="dk2"/>
                </a:solidFill>
                <a:latin typeface="Trebuchet MS"/>
                <a:ea typeface="Trebuchet MS"/>
                <a:cs typeface="Trebuchet MS"/>
                <a:sym typeface="Trebuchet MS"/>
              </a:defRPr>
            </a:lvl7pPr>
            <a:lvl8pPr lvl="7" marR="0" rtl="0" algn="l">
              <a:spcBef>
                <a:spcPts val="300"/>
              </a:spcBef>
              <a:spcAft>
                <a:spcPts val="0"/>
              </a:spcAft>
              <a:buClr>
                <a:schemeClr val="dk2"/>
              </a:buClr>
              <a:buSzPts val="1700"/>
              <a:buFont typeface="Trebuchet MS"/>
              <a:buChar char="»"/>
              <a:defRPr b="0" i="0" sz="1700" u="none" cap="none" strike="noStrike">
                <a:solidFill>
                  <a:schemeClr val="dk2"/>
                </a:solidFill>
                <a:latin typeface="Trebuchet MS"/>
                <a:ea typeface="Trebuchet MS"/>
                <a:cs typeface="Trebuchet MS"/>
                <a:sym typeface="Trebuchet MS"/>
              </a:defRPr>
            </a:lvl8pPr>
            <a:lvl9pPr lvl="8" marR="0" rtl="0" algn="l">
              <a:spcBef>
                <a:spcPts val="300"/>
              </a:spcBef>
              <a:spcAft>
                <a:spcPts val="0"/>
              </a:spcAft>
              <a:buClr>
                <a:schemeClr val="dk2"/>
              </a:buClr>
              <a:buSzPts val="1700"/>
              <a:buFont typeface="Trebuchet MS"/>
              <a:buChar char="»"/>
              <a:defRPr b="0" i="0" sz="1700" u="none" cap="none" strike="noStrike">
                <a:solidFill>
                  <a:schemeClr val="dk2"/>
                </a:solidFill>
                <a:latin typeface="Trebuchet MS"/>
                <a:ea typeface="Trebuchet MS"/>
                <a:cs typeface="Trebuchet MS"/>
                <a:sym typeface="Trebuchet MS"/>
              </a:defRPr>
            </a:lvl9pPr>
          </a:lstStyle>
          <a:p/>
        </p:txBody>
      </p:sp>
      <p:sp>
        <p:nvSpPr>
          <p:cNvPr id="59" name="Google Shape;59;p14"/>
          <p:cNvSpPr txBox="1"/>
          <p:nvPr>
            <p:ph type="title"/>
          </p:nvPr>
        </p:nvSpPr>
        <p:spPr>
          <a:xfrm>
            <a:off x="401384" y="3671017"/>
            <a:ext cx="7973700" cy="819000"/>
          </a:xfrm>
          <a:prstGeom prst="rect">
            <a:avLst/>
          </a:prstGeom>
          <a:noFill/>
          <a:ln>
            <a:noFill/>
          </a:ln>
        </p:spPr>
        <p:txBody>
          <a:bodyPr anchorCtr="0" anchor="b" bIns="38075" lIns="76200" spcFirstLastPara="1" rIns="76200" wrap="square" tIns="38075">
            <a:noAutofit/>
          </a:bodyPr>
          <a:lstStyle>
            <a:lvl1pPr lvl="0" marR="0" rtl="0" algn="l">
              <a:lnSpc>
                <a:spcPct val="90000"/>
              </a:lnSpc>
              <a:spcBef>
                <a:spcPts val="0"/>
              </a:spcBef>
              <a:spcAft>
                <a:spcPts val="0"/>
              </a:spcAft>
              <a:buSzPts val="1200"/>
              <a:buNone/>
              <a:defRPr b="1" i="0" sz="3800" u="none" cap="none" strike="noStrike">
                <a:solidFill>
                  <a:schemeClr val="lt1"/>
                </a:solidFill>
                <a:latin typeface="Trebuchet MS"/>
                <a:ea typeface="Trebuchet MS"/>
                <a:cs typeface="Trebuchet MS"/>
                <a:sym typeface="Trebuchet MS"/>
              </a:defRPr>
            </a:lvl1pPr>
            <a:lvl2pPr lvl="1"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2pPr>
            <a:lvl3pPr lvl="2"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3pPr>
            <a:lvl4pPr lvl="3"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4pPr>
            <a:lvl5pPr lvl="4"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5pPr>
            <a:lvl6pPr lvl="5"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6pPr>
            <a:lvl7pPr lvl="6"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7pPr>
            <a:lvl8pPr lvl="7"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8pPr>
            <a:lvl9pPr lvl="8"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9pPr>
          </a:lstStyle>
          <a:p/>
        </p:txBody>
      </p:sp>
      <p:pic>
        <p:nvPicPr>
          <p:cNvPr id="60" name="Google Shape;60;p14"/>
          <p:cNvPicPr preferRelativeResize="0"/>
          <p:nvPr/>
        </p:nvPicPr>
        <p:blipFill rotWithShape="1">
          <a:blip r:embed="rId3">
            <a:alphaModFix/>
          </a:blip>
          <a:srcRect b="0" l="0" r="0" t="0"/>
          <a:stretch/>
        </p:blipFill>
        <p:spPr>
          <a:xfrm>
            <a:off x="456061" y="2682971"/>
            <a:ext cx="1833300" cy="39541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ubtitle, Content - NO LOGO &amp; PAGE NUMBER">
  <p:cSld name="Title, Subtitle, Content - NO LOGO &amp; PAGE NUMBER">
    <p:spTree>
      <p:nvGrpSpPr>
        <p:cNvPr id="61" name="Shape 61"/>
        <p:cNvGrpSpPr/>
        <p:nvPr/>
      </p:nvGrpSpPr>
      <p:grpSpPr>
        <a:xfrm>
          <a:off x="0" y="0"/>
          <a:ext cx="0" cy="0"/>
          <a:chOff x="0" y="0"/>
          <a:chExt cx="0" cy="0"/>
        </a:xfrm>
      </p:grpSpPr>
      <p:sp>
        <p:nvSpPr>
          <p:cNvPr id="62" name="Google Shape;62;p15"/>
          <p:cNvSpPr txBox="1"/>
          <p:nvPr>
            <p:ph type="title"/>
          </p:nvPr>
        </p:nvSpPr>
        <p:spPr>
          <a:xfrm>
            <a:off x="415290" y="614522"/>
            <a:ext cx="8313600" cy="492600"/>
          </a:xfrm>
          <a:prstGeom prst="rect">
            <a:avLst/>
          </a:prstGeom>
          <a:noFill/>
          <a:ln>
            <a:noFill/>
          </a:ln>
        </p:spPr>
        <p:txBody>
          <a:bodyPr anchorCtr="0" anchor="b" bIns="38075" lIns="76200" spcFirstLastPara="1" rIns="76200" wrap="square" tIns="38075">
            <a:noAutofit/>
          </a:bodyPr>
          <a:lstStyle>
            <a:lvl1pPr lvl="0" marR="0" rtl="0" algn="ctr">
              <a:lnSpc>
                <a:spcPct val="90000"/>
              </a:lnSpc>
              <a:spcBef>
                <a:spcPts val="0"/>
              </a:spcBef>
              <a:spcAft>
                <a:spcPts val="0"/>
              </a:spcAft>
              <a:buSzPts val="1200"/>
              <a:buNone/>
              <a:defRPr b="1" i="0" sz="3000" u="none" cap="none" strike="noStrike">
                <a:solidFill>
                  <a:schemeClr val="dk2"/>
                </a:solidFill>
                <a:latin typeface="Trebuchet MS"/>
                <a:ea typeface="Trebuchet MS"/>
                <a:cs typeface="Trebuchet MS"/>
                <a:sym typeface="Trebuchet MS"/>
              </a:defRPr>
            </a:lvl1pPr>
            <a:lvl2pPr lvl="1"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2pPr>
            <a:lvl3pPr lvl="2"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3pPr>
            <a:lvl4pPr lvl="3"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4pPr>
            <a:lvl5pPr lvl="4"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5pPr>
            <a:lvl6pPr lvl="5"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6pPr>
            <a:lvl7pPr lvl="6"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7pPr>
            <a:lvl8pPr lvl="7"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8pPr>
            <a:lvl9pPr lvl="8"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9pPr>
          </a:lstStyle>
          <a:p/>
        </p:txBody>
      </p:sp>
      <p:sp>
        <p:nvSpPr>
          <p:cNvPr id="63" name="Google Shape;63;p15"/>
          <p:cNvSpPr txBox="1"/>
          <p:nvPr>
            <p:ph idx="1" type="body"/>
          </p:nvPr>
        </p:nvSpPr>
        <p:spPr>
          <a:xfrm>
            <a:off x="426720" y="1752529"/>
            <a:ext cx="8290500" cy="3078300"/>
          </a:xfrm>
          <a:prstGeom prst="rect">
            <a:avLst/>
          </a:prstGeom>
          <a:noFill/>
          <a:ln>
            <a:noFill/>
          </a:ln>
        </p:spPr>
        <p:txBody>
          <a:bodyPr anchorCtr="0" anchor="t" bIns="38075" lIns="76200" spcFirstLastPara="1" rIns="76200" wrap="square" tIns="38075">
            <a:noAutofit/>
          </a:bodyPr>
          <a:lstStyle>
            <a:lvl1pPr indent="-228600" lvl="0" marL="457200" marR="0" rtl="0" algn="l">
              <a:lnSpc>
                <a:spcPct val="90000"/>
              </a:lnSpc>
              <a:spcBef>
                <a:spcPts val="800"/>
              </a:spcBef>
              <a:spcAft>
                <a:spcPts val="0"/>
              </a:spcAft>
              <a:buClr>
                <a:schemeClr val="dk1"/>
              </a:buClr>
              <a:buSzPts val="1500"/>
              <a:buFont typeface="Trebuchet MS"/>
              <a:buNone/>
              <a:defRPr b="0" i="0" sz="1500" u="none" cap="none" strike="noStrike">
                <a:solidFill>
                  <a:schemeClr val="dk2"/>
                </a:solidFill>
                <a:latin typeface="Trebuchet MS"/>
                <a:ea typeface="Trebuchet MS"/>
                <a:cs typeface="Trebuchet MS"/>
                <a:sym typeface="Trebuchet MS"/>
              </a:defRPr>
            </a:lvl1pPr>
            <a:lvl2pPr indent="-228600" lvl="1" marL="914400" marR="0" rtl="0" algn="l">
              <a:lnSpc>
                <a:spcPct val="90000"/>
              </a:lnSpc>
              <a:spcBef>
                <a:spcPts val="800"/>
              </a:spcBef>
              <a:spcAft>
                <a:spcPts val="0"/>
              </a:spcAft>
              <a:buClr>
                <a:schemeClr val="dk1"/>
              </a:buClr>
              <a:buSzPts val="1300"/>
              <a:buFont typeface="Trebuchet MS"/>
              <a:buNone/>
              <a:defRPr b="0" i="0" sz="1300" u="none" cap="none" strike="noStrike">
                <a:solidFill>
                  <a:schemeClr val="dk2"/>
                </a:solidFill>
                <a:latin typeface="Trebuchet MS"/>
                <a:ea typeface="Trebuchet MS"/>
                <a:cs typeface="Trebuchet MS"/>
                <a:sym typeface="Trebuchet MS"/>
              </a:defRPr>
            </a:lvl2pPr>
            <a:lvl3pPr indent="-228600" lvl="2" marL="1371600" marR="0" rtl="0" algn="l">
              <a:lnSpc>
                <a:spcPct val="90000"/>
              </a:lnSpc>
              <a:spcBef>
                <a:spcPts val="800"/>
              </a:spcBef>
              <a:spcAft>
                <a:spcPts val="0"/>
              </a:spcAft>
              <a:buClr>
                <a:schemeClr val="dk1"/>
              </a:buClr>
              <a:buSzPts val="1300"/>
              <a:buFont typeface="Trebuchet MS"/>
              <a:buNone/>
              <a:defRPr b="0" i="0" sz="1300" u="none" cap="none" strike="noStrike">
                <a:solidFill>
                  <a:schemeClr val="dk2"/>
                </a:solidFill>
                <a:latin typeface="Trebuchet MS"/>
                <a:ea typeface="Trebuchet MS"/>
                <a:cs typeface="Trebuchet MS"/>
                <a:sym typeface="Trebuchet MS"/>
              </a:defRPr>
            </a:lvl3pPr>
            <a:lvl4pPr indent="-323850" lvl="3" marL="1828800" marR="0" rtl="0" algn="l">
              <a:spcBef>
                <a:spcPts val="800"/>
              </a:spcBef>
              <a:spcAft>
                <a:spcPts val="0"/>
              </a:spcAft>
              <a:buClr>
                <a:schemeClr val="dk1"/>
              </a:buClr>
              <a:buSzPts val="1500"/>
              <a:buFont typeface="Noto Sans Symbols"/>
              <a:buChar char="▪"/>
              <a:defRPr b="0" i="0" sz="1500" u="none" cap="none" strike="noStrike">
                <a:solidFill>
                  <a:schemeClr val="lt1"/>
                </a:solidFill>
                <a:latin typeface="Trebuchet MS"/>
                <a:ea typeface="Trebuchet MS"/>
                <a:cs typeface="Trebuchet MS"/>
                <a:sym typeface="Trebuchet MS"/>
              </a:defRPr>
            </a:lvl4pPr>
            <a:lvl5pPr indent="-336550" lvl="4" marL="2286000" marR="0" rtl="0" algn="l">
              <a:spcBef>
                <a:spcPts val="300"/>
              </a:spcBef>
              <a:spcAft>
                <a:spcPts val="0"/>
              </a:spcAft>
              <a:buClr>
                <a:schemeClr val="dk1"/>
              </a:buClr>
              <a:buSzPts val="1700"/>
              <a:buFont typeface="Noto Sans Symbols"/>
              <a:buChar char="▪"/>
              <a:defRPr b="0" i="0" sz="1700" u="none" cap="none" strike="noStrike">
                <a:solidFill>
                  <a:schemeClr val="lt1"/>
                </a:solidFill>
                <a:latin typeface="Trebuchet MS"/>
                <a:ea typeface="Trebuchet MS"/>
                <a:cs typeface="Trebuchet MS"/>
                <a:sym typeface="Trebuchet MS"/>
              </a:defRPr>
            </a:lvl5pPr>
            <a:lvl6pPr indent="-336550" lvl="5" marL="2743200" marR="0" rtl="0" algn="l">
              <a:spcBef>
                <a:spcPts val="300"/>
              </a:spcBef>
              <a:spcAft>
                <a:spcPts val="0"/>
              </a:spcAft>
              <a:buClr>
                <a:schemeClr val="dk2"/>
              </a:buClr>
              <a:buSzPts val="1700"/>
              <a:buFont typeface="Trebuchet MS"/>
              <a:buChar char="»"/>
              <a:defRPr b="0" i="0" sz="1700" u="none" cap="none" strike="noStrike">
                <a:solidFill>
                  <a:schemeClr val="dk2"/>
                </a:solidFill>
                <a:latin typeface="Trebuchet MS"/>
                <a:ea typeface="Trebuchet MS"/>
                <a:cs typeface="Trebuchet MS"/>
                <a:sym typeface="Trebuchet MS"/>
              </a:defRPr>
            </a:lvl6pPr>
            <a:lvl7pPr indent="-336550" lvl="6" marL="3200400" marR="0" rtl="0" algn="l">
              <a:spcBef>
                <a:spcPts val="300"/>
              </a:spcBef>
              <a:spcAft>
                <a:spcPts val="0"/>
              </a:spcAft>
              <a:buClr>
                <a:schemeClr val="dk2"/>
              </a:buClr>
              <a:buSzPts val="1700"/>
              <a:buFont typeface="Trebuchet MS"/>
              <a:buChar char="»"/>
              <a:defRPr b="0" i="0" sz="1700" u="none" cap="none" strike="noStrike">
                <a:solidFill>
                  <a:schemeClr val="dk2"/>
                </a:solidFill>
                <a:latin typeface="Trebuchet MS"/>
                <a:ea typeface="Trebuchet MS"/>
                <a:cs typeface="Trebuchet MS"/>
                <a:sym typeface="Trebuchet MS"/>
              </a:defRPr>
            </a:lvl7pPr>
            <a:lvl8pPr indent="-336550" lvl="7" marL="3657600" marR="0" rtl="0" algn="l">
              <a:spcBef>
                <a:spcPts val="300"/>
              </a:spcBef>
              <a:spcAft>
                <a:spcPts val="0"/>
              </a:spcAft>
              <a:buClr>
                <a:schemeClr val="dk2"/>
              </a:buClr>
              <a:buSzPts val="1700"/>
              <a:buFont typeface="Trebuchet MS"/>
              <a:buChar char="»"/>
              <a:defRPr b="0" i="0" sz="1700" u="none" cap="none" strike="noStrike">
                <a:solidFill>
                  <a:schemeClr val="dk2"/>
                </a:solidFill>
                <a:latin typeface="Trebuchet MS"/>
                <a:ea typeface="Trebuchet MS"/>
                <a:cs typeface="Trebuchet MS"/>
                <a:sym typeface="Trebuchet MS"/>
              </a:defRPr>
            </a:lvl8pPr>
            <a:lvl9pPr indent="-336550" lvl="8" marL="4114800" marR="0" rtl="0" algn="l">
              <a:spcBef>
                <a:spcPts val="300"/>
              </a:spcBef>
              <a:spcAft>
                <a:spcPts val="0"/>
              </a:spcAft>
              <a:buClr>
                <a:schemeClr val="dk2"/>
              </a:buClr>
              <a:buSzPts val="1700"/>
              <a:buFont typeface="Trebuchet MS"/>
              <a:buChar char="»"/>
              <a:defRPr b="0" i="0" sz="1700" u="none" cap="none" strike="noStrike">
                <a:solidFill>
                  <a:schemeClr val="dk2"/>
                </a:solidFill>
                <a:latin typeface="Trebuchet MS"/>
                <a:ea typeface="Trebuchet MS"/>
                <a:cs typeface="Trebuchet MS"/>
                <a:sym typeface="Trebuchet MS"/>
              </a:defRPr>
            </a:lvl9pPr>
          </a:lstStyle>
          <a:p/>
        </p:txBody>
      </p:sp>
      <p:sp>
        <p:nvSpPr>
          <p:cNvPr id="64" name="Google Shape;64;p15"/>
          <p:cNvSpPr txBox="1"/>
          <p:nvPr>
            <p:ph idx="2" type="body"/>
          </p:nvPr>
        </p:nvSpPr>
        <p:spPr>
          <a:xfrm>
            <a:off x="415290" y="1049611"/>
            <a:ext cx="8313600" cy="438000"/>
          </a:xfrm>
          <a:prstGeom prst="rect">
            <a:avLst/>
          </a:prstGeom>
          <a:noFill/>
          <a:ln>
            <a:noFill/>
          </a:ln>
        </p:spPr>
        <p:txBody>
          <a:bodyPr anchorCtr="0" anchor="t" bIns="38075" lIns="76200" spcFirstLastPara="1" rIns="76200" wrap="square" tIns="38075">
            <a:noAutofit/>
          </a:bodyPr>
          <a:lstStyle>
            <a:lvl1pPr indent="-228600" lvl="0" marL="457200" marR="0" rtl="0" algn="ctr">
              <a:lnSpc>
                <a:spcPct val="90000"/>
              </a:lnSpc>
              <a:spcBef>
                <a:spcPts val="800"/>
              </a:spcBef>
              <a:spcAft>
                <a:spcPts val="0"/>
              </a:spcAft>
              <a:buClr>
                <a:schemeClr val="dk1"/>
              </a:buClr>
              <a:buSzPts val="2000"/>
              <a:buFont typeface="Trebuchet MS"/>
              <a:buNone/>
              <a:defRPr b="0" i="0" sz="2000" u="none" cap="none" strike="noStrike">
                <a:solidFill>
                  <a:schemeClr val="lt2"/>
                </a:solidFill>
                <a:latin typeface="Trebuchet MS"/>
                <a:ea typeface="Trebuchet MS"/>
                <a:cs typeface="Trebuchet MS"/>
                <a:sym typeface="Trebuchet MS"/>
              </a:defRPr>
            </a:lvl1pPr>
            <a:lvl2pPr indent="-228600" lvl="1" marL="914400" marR="0" rtl="0" algn="ctr">
              <a:lnSpc>
                <a:spcPct val="90000"/>
              </a:lnSpc>
              <a:spcBef>
                <a:spcPts val="800"/>
              </a:spcBef>
              <a:spcAft>
                <a:spcPts val="0"/>
              </a:spcAft>
              <a:buClr>
                <a:schemeClr val="dk1"/>
              </a:buClr>
              <a:buSzPts val="2300"/>
              <a:buFont typeface="Trebuchet MS"/>
              <a:buNone/>
              <a:defRPr b="0" i="0" sz="2300" u="none" cap="none" strike="noStrike">
                <a:solidFill>
                  <a:schemeClr val="lt2"/>
                </a:solidFill>
                <a:latin typeface="Trebuchet MS"/>
                <a:ea typeface="Trebuchet MS"/>
                <a:cs typeface="Trebuchet MS"/>
                <a:sym typeface="Trebuchet MS"/>
              </a:defRPr>
            </a:lvl2pPr>
            <a:lvl3pPr indent="-228600" lvl="2" marL="1371600" marR="0" rtl="0" algn="ctr">
              <a:lnSpc>
                <a:spcPct val="90000"/>
              </a:lnSpc>
              <a:spcBef>
                <a:spcPts val="800"/>
              </a:spcBef>
              <a:spcAft>
                <a:spcPts val="0"/>
              </a:spcAft>
              <a:buClr>
                <a:schemeClr val="dk1"/>
              </a:buClr>
              <a:buSzPts val="2300"/>
              <a:buFont typeface="Trebuchet MS"/>
              <a:buNone/>
              <a:defRPr b="0" i="0" sz="2300" u="none" cap="none" strike="noStrike">
                <a:solidFill>
                  <a:schemeClr val="lt2"/>
                </a:solidFill>
                <a:latin typeface="Trebuchet MS"/>
                <a:ea typeface="Trebuchet MS"/>
                <a:cs typeface="Trebuchet MS"/>
                <a:sym typeface="Trebuchet MS"/>
              </a:defRPr>
            </a:lvl3pPr>
            <a:lvl4pPr indent="-228600" lvl="3" marL="1828800" marR="0" rtl="0" algn="ctr">
              <a:spcBef>
                <a:spcPts val="800"/>
              </a:spcBef>
              <a:spcAft>
                <a:spcPts val="0"/>
              </a:spcAft>
              <a:buClr>
                <a:schemeClr val="lt2"/>
              </a:buClr>
              <a:buSzPts val="2300"/>
              <a:buFont typeface="Trebuchet MS"/>
              <a:buNone/>
              <a:defRPr b="0" i="0" sz="2300" u="none" cap="none" strike="noStrike">
                <a:solidFill>
                  <a:schemeClr val="lt2"/>
                </a:solidFill>
                <a:latin typeface="Trebuchet MS"/>
                <a:ea typeface="Trebuchet MS"/>
                <a:cs typeface="Trebuchet MS"/>
                <a:sym typeface="Trebuchet MS"/>
              </a:defRPr>
            </a:lvl4pPr>
            <a:lvl5pPr indent="-228600" lvl="4" marL="2286000" marR="0" rtl="0" algn="ctr">
              <a:spcBef>
                <a:spcPts val="500"/>
              </a:spcBef>
              <a:spcAft>
                <a:spcPts val="0"/>
              </a:spcAft>
              <a:buClr>
                <a:schemeClr val="lt2"/>
              </a:buClr>
              <a:buSzPts val="2300"/>
              <a:buFont typeface="Trebuchet MS"/>
              <a:buNone/>
              <a:defRPr b="0" i="0" sz="2300" u="none" cap="none" strike="noStrike">
                <a:solidFill>
                  <a:schemeClr val="lt2"/>
                </a:solidFill>
                <a:latin typeface="Trebuchet MS"/>
                <a:ea typeface="Trebuchet MS"/>
                <a:cs typeface="Trebuchet MS"/>
                <a:sym typeface="Trebuchet MS"/>
              </a:defRPr>
            </a:lvl5pPr>
            <a:lvl6pPr indent="-336550" lvl="5" marL="2743200" marR="0" rtl="0" algn="l">
              <a:spcBef>
                <a:spcPts val="300"/>
              </a:spcBef>
              <a:spcAft>
                <a:spcPts val="0"/>
              </a:spcAft>
              <a:buClr>
                <a:schemeClr val="dk2"/>
              </a:buClr>
              <a:buSzPts val="1700"/>
              <a:buFont typeface="Trebuchet MS"/>
              <a:buChar char="»"/>
              <a:defRPr b="0" i="0" sz="1700" u="none" cap="none" strike="noStrike">
                <a:solidFill>
                  <a:schemeClr val="dk2"/>
                </a:solidFill>
                <a:latin typeface="Trebuchet MS"/>
                <a:ea typeface="Trebuchet MS"/>
                <a:cs typeface="Trebuchet MS"/>
                <a:sym typeface="Trebuchet MS"/>
              </a:defRPr>
            </a:lvl6pPr>
            <a:lvl7pPr indent="-336550" lvl="6" marL="3200400" marR="0" rtl="0" algn="l">
              <a:spcBef>
                <a:spcPts val="300"/>
              </a:spcBef>
              <a:spcAft>
                <a:spcPts val="0"/>
              </a:spcAft>
              <a:buClr>
                <a:schemeClr val="dk2"/>
              </a:buClr>
              <a:buSzPts val="1700"/>
              <a:buFont typeface="Trebuchet MS"/>
              <a:buChar char="»"/>
              <a:defRPr b="0" i="0" sz="1700" u="none" cap="none" strike="noStrike">
                <a:solidFill>
                  <a:schemeClr val="dk2"/>
                </a:solidFill>
                <a:latin typeface="Trebuchet MS"/>
                <a:ea typeface="Trebuchet MS"/>
                <a:cs typeface="Trebuchet MS"/>
                <a:sym typeface="Trebuchet MS"/>
              </a:defRPr>
            </a:lvl7pPr>
            <a:lvl8pPr indent="-336550" lvl="7" marL="3657600" marR="0" rtl="0" algn="l">
              <a:spcBef>
                <a:spcPts val="300"/>
              </a:spcBef>
              <a:spcAft>
                <a:spcPts val="0"/>
              </a:spcAft>
              <a:buClr>
                <a:schemeClr val="dk2"/>
              </a:buClr>
              <a:buSzPts val="1700"/>
              <a:buFont typeface="Trebuchet MS"/>
              <a:buChar char="»"/>
              <a:defRPr b="0" i="0" sz="1700" u="none" cap="none" strike="noStrike">
                <a:solidFill>
                  <a:schemeClr val="dk2"/>
                </a:solidFill>
                <a:latin typeface="Trebuchet MS"/>
                <a:ea typeface="Trebuchet MS"/>
                <a:cs typeface="Trebuchet MS"/>
                <a:sym typeface="Trebuchet MS"/>
              </a:defRPr>
            </a:lvl8pPr>
            <a:lvl9pPr indent="-336550" lvl="8" marL="4114800" marR="0" rtl="0" algn="l">
              <a:spcBef>
                <a:spcPts val="300"/>
              </a:spcBef>
              <a:spcAft>
                <a:spcPts val="0"/>
              </a:spcAft>
              <a:buClr>
                <a:schemeClr val="dk2"/>
              </a:buClr>
              <a:buSzPts val="1700"/>
              <a:buFont typeface="Trebuchet MS"/>
              <a:buChar char="»"/>
              <a:defRPr b="0" i="0" sz="1700" u="none" cap="none" strike="noStrike">
                <a:solidFill>
                  <a:schemeClr val="dk2"/>
                </a:solidFill>
                <a:latin typeface="Trebuchet MS"/>
                <a:ea typeface="Trebuchet MS"/>
                <a:cs typeface="Trebuchet MS"/>
                <a:sym typeface="Trebuchet MS"/>
              </a:defRPr>
            </a:lvl9pPr>
          </a:lstStyle>
          <a:p/>
        </p:txBody>
      </p:sp>
      <p:sp>
        <p:nvSpPr>
          <p:cNvPr id="65" name="Google Shape;65;p15"/>
          <p:cNvSpPr/>
          <p:nvPr/>
        </p:nvSpPr>
        <p:spPr>
          <a:xfrm>
            <a:off x="8223411" y="4858233"/>
            <a:ext cx="920400" cy="285300"/>
          </a:xfrm>
          <a:prstGeom prst="rect">
            <a:avLst/>
          </a:prstGeom>
          <a:solidFill>
            <a:schemeClr val="lt1"/>
          </a:solidFill>
          <a:ln>
            <a:noFill/>
          </a:ln>
        </p:spPr>
        <p:txBody>
          <a:bodyPr anchorCtr="0" anchor="ctr" bIns="38075" lIns="76200" spcFirstLastPara="1" rIns="76200" wrap="square" tIns="38075">
            <a:noAutofit/>
          </a:bodyPr>
          <a:lstStyle/>
          <a:p>
            <a:pPr indent="0" lvl="0" marL="0" marR="0" rtl="0" algn="ctr">
              <a:spcBef>
                <a:spcPts val="0"/>
              </a:spcBef>
              <a:spcAft>
                <a:spcPts val="0"/>
              </a:spcAft>
              <a:buNone/>
            </a:pPr>
            <a:r>
              <a:t/>
            </a:r>
            <a:endParaRPr sz="1500">
              <a:solidFill>
                <a:schemeClr val="lt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ubtitle, and Content">
  <p:cSld name="Title, Subtitle, and Content">
    <p:spTree>
      <p:nvGrpSpPr>
        <p:cNvPr id="66" name="Shape 66"/>
        <p:cNvGrpSpPr/>
        <p:nvPr/>
      </p:nvGrpSpPr>
      <p:grpSpPr>
        <a:xfrm>
          <a:off x="0" y="0"/>
          <a:ext cx="0" cy="0"/>
          <a:chOff x="0" y="0"/>
          <a:chExt cx="0" cy="0"/>
        </a:xfrm>
      </p:grpSpPr>
      <p:sp>
        <p:nvSpPr>
          <p:cNvPr id="67" name="Google Shape;67;p16"/>
          <p:cNvSpPr txBox="1"/>
          <p:nvPr>
            <p:ph type="title"/>
          </p:nvPr>
        </p:nvSpPr>
        <p:spPr>
          <a:xfrm>
            <a:off x="415290" y="614522"/>
            <a:ext cx="8313600" cy="492600"/>
          </a:xfrm>
          <a:prstGeom prst="rect">
            <a:avLst/>
          </a:prstGeom>
          <a:noFill/>
          <a:ln>
            <a:noFill/>
          </a:ln>
        </p:spPr>
        <p:txBody>
          <a:bodyPr anchorCtr="0" anchor="b" bIns="38075" lIns="76200" spcFirstLastPara="1" rIns="76200" wrap="square" tIns="38075">
            <a:noAutofit/>
          </a:bodyPr>
          <a:lstStyle>
            <a:lvl1pPr lvl="0" marR="0" rtl="0" algn="ctr">
              <a:lnSpc>
                <a:spcPct val="90000"/>
              </a:lnSpc>
              <a:spcBef>
                <a:spcPts val="0"/>
              </a:spcBef>
              <a:spcAft>
                <a:spcPts val="0"/>
              </a:spcAft>
              <a:buSzPts val="1200"/>
              <a:buNone/>
              <a:defRPr b="1" i="0" sz="3000" u="none" cap="none" strike="noStrike">
                <a:solidFill>
                  <a:schemeClr val="dk2"/>
                </a:solidFill>
                <a:latin typeface="Trebuchet MS"/>
                <a:ea typeface="Trebuchet MS"/>
                <a:cs typeface="Trebuchet MS"/>
                <a:sym typeface="Trebuchet MS"/>
              </a:defRPr>
            </a:lvl1pPr>
            <a:lvl2pPr lvl="1"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2pPr>
            <a:lvl3pPr lvl="2"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3pPr>
            <a:lvl4pPr lvl="3"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4pPr>
            <a:lvl5pPr lvl="4"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5pPr>
            <a:lvl6pPr lvl="5"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6pPr>
            <a:lvl7pPr lvl="6"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7pPr>
            <a:lvl8pPr lvl="7"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8pPr>
            <a:lvl9pPr lvl="8"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9pPr>
          </a:lstStyle>
          <a:p/>
        </p:txBody>
      </p:sp>
      <p:sp>
        <p:nvSpPr>
          <p:cNvPr id="68" name="Google Shape;68;p16"/>
          <p:cNvSpPr txBox="1"/>
          <p:nvPr>
            <p:ph idx="1" type="body"/>
          </p:nvPr>
        </p:nvSpPr>
        <p:spPr>
          <a:xfrm>
            <a:off x="430625" y="1752529"/>
            <a:ext cx="8290500" cy="3099000"/>
          </a:xfrm>
          <a:prstGeom prst="rect">
            <a:avLst/>
          </a:prstGeom>
          <a:noFill/>
          <a:ln>
            <a:noFill/>
          </a:ln>
        </p:spPr>
        <p:txBody>
          <a:bodyPr anchorCtr="0" anchor="t" bIns="38075" lIns="76200" spcFirstLastPara="1" rIns="76200" wrap="square" tIns="38075">
            <a:noAutofit/>
          </a:bodyPr>
          <a:lstStyle>
            <a:lvl1pPr indent="-228600" lvl="0" marL="457200" marR="0" rtl="0" algn="l">
              <a:lnSpc>
                <a:spcPct val="90000"/>
              </a:lnSpc>
              <a:spcBef>
                <a:spcPts val="800"/>
              </a:spcBef>
              <a:spcAft>
                <a:spcPts val="0"/>
              </a:spcAft>
              <a:buClr>
                <a:schemeClr val="dk1"/>
              </a:buClr>
              <a:buSzPts val="1500"/>
              <a:buFont typeface="Trebuchet MS"/>
              <a:buNone/>
              <a:defRPr b="0" i="0" sz="1500" u="none" cap="none" strike="noStrike">
                <a:solidFill>
                  <a:schemeClr val="dk2"/>
                </a:solidFill>
                <a:latin typeface="Trebuchet MS"/>
                <a:ea typeface="Trebuchet MS"/>
                <a:cs typeface="Trebuchet MS"/>
                <a:sym typeface="Trebuchet MS"/>
              </a:defRPr>
            </a:lvl1pPr>
            <a:lvl2pPr indent="-228600" lvl="1" marL="914400" marR="0" rtl="0" algn="l">
              <a:lnSpc>
                <a:spcPct val="90000"/>
              </a:lnSpc>
              <a:spcBef>
                <a:spcPts val="800"/>
              </a:spcBef>
              <a:spcAft>
                <a:spcPts val="0"/>
              </a:spcAft>
              <a:buClr>
                <a:schemeClr val="dk1"/>
              </a:buClr>
              <a:buSzPts val="1300"/>
              <a:buFont typeface="Trebuchet MS"/>
              <a:buNone/>
              <a:defRPr b="0" i="0" sz="1300" u="none" cap="none" strike="noStrike">
                <a:solidFill>
                  <a:schemeClr val="dk2"/>
                </a:solidFill>
                <a:latin typeface="Trebuchet MS"/>
                <a:ea typeface="Trebuchet MS"/>
                <a:cs typeface="Trebuchet MS"/>
                <a:sym typeface="Trebuchet MS"/>
              </a:defRPr>
            </a:lvl2pPr>
            <a:lvl3pPr indent="-228600" lvl="2" marL="1371600" marR="0" rtl="0" algn="l">
              <a:lnSpc>
                <a:spcPct val="90000"/>
              </a:lnSpc>
              <a:spcBef>
                <a:spcPts val="800"/>
              </a:spcBef>
              <a:spcAft>
                <a:spcPts val="0"/>
              </a:spcAft>
              <a:buClr>
                <a:schemeClr val="dk1"/>
              </a:buClr>
              <a:buSzPts val="1200"/>
              <a:buFont typeface="Trebuchet MS"/>
              <a:buNone/>
              <a:defRPr b="0" i="0" sz="1200" u="none" cap="none" strike="noStrike">
                <a:solidFill>
                  <a:schemeClr val="dk2"/>
                </a:solidFill>
                <a:latin typeface="Trebuchet MS"/>
                <a:ea typeface="Trebuchet MS"/>
                <a:cs typeface="Trebuchet MS"/>
                <a:sym typeface="Trebuchet MS"/>
              </a:defRPr>
            </a:lvl3pPr>
            <a:lvl4pPr indent="-323850" lvl="3" marL="1828800" marR="0" rtl="0" algn="l">
              <a:spcBef>
                <a:spcPts val="800"/>
              </a:spcBef>
              <a:spcAft>
                <a:spcPts val="0"/>
              </a:spcAft>
              <a:buClr>
                <a:schemeClr val="dk1"/>
              </a:buClr>
              <a:buSzPts val="1500"/>
              <a:buFont typeface="Noto Sans Symbols"/>
              <a:buChar char="▪"/>
              <a:defRPr b="0" i="0" sz="1500" u="none" cap="none" strike="noStrike">
                <a:solidFill>
                  <a:schemeClr val="lt1"/>
                </a:solidFill>
                <a:latin typeface="Trebuchet MS"/>
                <a:ea typeface="Trebuchet MS"/>
                <a:cs typeface="Trebuchet MS"/>
                <a:sym typeface="Trebuchet MS"/>
              </a:defRPr>
            </a:lvl4pPr>
            <a:lvl5pPr indent="-336550" lvl="4" marL="2286000" marR="0" rtl="0" algn="l">
              <a:spcBef>
                <a:spcPts val="300"/>
              </a:spcBef>
              <a:spcAft>
                <a:spcPts val="0"/>
              </a:spcAft>
              <a:buClr>
                <a:schemeClr val="dk1"/>
              </a:buClr>
              <a:buSzPts val="1700"/>
              <a:buFont typeface="Noto Sans Symbols"/>
              <a:buChar char="▪"/>
              <a:defRPr b="0" i="0" sz="1700" u="none" cap="none" strike="noStrike">
                <a:solidFill>
                  <a:schemeClr val="lt1"/>
                </a:solidFill>
                <a:latin typeface="Trebuchet MS"/>
                <a:ea typeface="Trebuchet MS"/>
                <a:cs typeface="Trebuchet MS"/>
                <a:sym typeface="Trebuchet MS"/>
              </a:defRPr>
            </a:lvl5pPr>
            <a:lvl6pPr indent="-336550" lvl="5" marL="2743200" marR="0" rtl="0" algn="l">
              <a:spcBef>
                <a:spcPts val="300"/>
              </a:spcBef>
              <a:spcAft>
                <a:spcPts val="0"/>
              </a:spcAft>
              <a:buClr>
                <a:schemeClr val="dk2"/>
              </a:buClr>
              <a:buSzPts val="1700"/>
              <a:buFont typeface="Trebuchet MS"/>
              <a:buChar char="»"/>
              <a:defRPr b="0" i="0" sz="1700" u="none" cap="none" strike="noStrike">
                <a:solidFill>
                  <a:schemeClr val="dk2"/>
                </a:solidFill>
                <a:latin typeface="Trebuchet MS"/>
                <a:ea typeface="Trebuchet MS"/>
                <a:cs typeface="Trebuchet MS"/>
                <a:sym typeface="Trebuchet MS"/>
              </a:defRPr>
            </a:lvl6pPr>
            <a:lvl7pPr indent="-336550" lvl="6" marL="3200400" marR="0" rtl="0" algn="l">
              <a:spcBef>
                <a:spcPts val="300"/>
              </a:spcBef>
              <a:spcAft>
                <a:spcPts val="0"/>
              </a:spcAft>
              <a:buClr>
                <a:schemeClr val="dk2"/>
              </a:buClr>
              <a:buSzPts val="1700"/>
              <a:buFont typeface="Trebuchet MS"/>
              <a:buChar char="»"/>
              <a:defRPr b="0" i="0" sz="1700" u="none" cap="none" strike="noStrike">
                <a:solidFill>
                  <a:schemeClr val="dk2"/>
                </a:solidFill>
                <a:latin typeface="Trebuchet MS"/>
                <a:ea typeface="Trebuchet MS"/>
                <a:cs typeface="Trebuchet MS"/>
                <a:sym typeface="Trebuchet MS"/>
              </a:defRPr>
            </a:lvl7pPr>
            <a:lvl8pPr indent="-336550" lvl="7" marL="3657600" marR="0" rtl="0" algn="l">
              <a:spcBef>
                <a:spcPts val="300"/>
              </a:spcBef>
              <a:spcAft>
                <a:spcPts val="0"/>
              </a:spcAft>
              <a:buClr>
                <a:schemeClr val="dk2"/>
              </a:buClr>
              <a:buSzPts val="1700"/>
              <a:buFont typeface="Trebuchet MS"/>
              <a:buChar char="»"/>
              <a:defRPr b="0" i="0" sz="1700" u="none" cap="none" strike="noStrike">
                <a:solidFill>
                  <a:schemeClr val="dk2"/>
                </a:solidFill>
                <a:latin typeface="Trebuchet MS"/>
                <a:ea typeface="Trebuchet MS"/>
                <a:cs typeface="Trebuchet MS"/>
                <a:sym typeface="Trebuchet MS"/>
              </a:defRPr>
            </a:lvl8pPr>
            <a:lvl9pPr indent="-336550" lvl="8" marL="4114800" marR="0" rtl="0" algn="l">
              <a:spcBef>
                <a:spcPts val="300"/>
              </a:spcBef>
              <a:spcAft>
                <a:spcPts val="0"/>
              </a:spcAft>
              <a:buClr>
                <a:schemeClr val="dk2"/>
              </a:buClr>
              <a:buSzPts val="1700"/>
              <a:buFont typeface="Trebuchet MS"/>
              <a:buChar char="»"/>
              <a:defRPr b="0" i="0" sz="1700" u="none" cap="none" strike="noStrike">
                <a:solidFill>
                  <a:schemeClr val="dk2"/>
                </a:solidFill>
                <a:latin typeface="Trebuchet MS"/>
                <a:ea typeface="Trebuchet MS"/>
                <a:cs typeface="Trebuchet MS"/>
                <a:sym typeface="Trebuchet MS"/>
              </a:defRPr>
            </a:lvl9pPr>
          </a:lstStyle>
          <a:p/>
        </p:txBody>
      </p:sp>
      <p:sp>
        <p:nvSpPr>
          <p:cNvPr id="69" name="Google Shape;69;p16"/>
          <p:cNvSpPr txBox="1"/>
          <p:nvPr>
            <p:ph idx="2" type="body"/>
          </p:nvPr>
        </p:nvSpPr>
        <p:spPr>
          <a:xfrm>
            <a:off x="415290" y="1049611"/>
            <a:ext cx="8313600" cy="438000"/>
          </a:xfrm>
          <a:prstGeom prst="rect">
            <a:avLst/>
          </a:prstGeom>
          <a:noFill/>
          <a:ln>
            <a:noFill/>
          </a:ln>
        </p:spPr>
        <p:txBody>
          <a:bodyPr anchorCtr="0" anchor="t" bIns="38075" lIns="76200" spcFirstLastPara="1" rIns="76200" wrap="square" tIns="38075">
            <a:noAutofit/>
          </a:bodyPr>
          <a:lstStyle>
            <a:lvl1pPr indent="-228600" lvl="0" marL="457200" marR="0" rtl="0" algn="ctr">
              <a:lnSpc>
                <a:spcPct val="90000"/>
              </a:lnSpc>
              <a:spcBef>
                <a:spcPts val="800"/>
              </a:spcBef>
              <a:spcAft>
                <a:spcPts val="0"/>
              </a:spcAft>
              <a:buClr>
                <a:schemeClr val="dk1"/>
              </a:buClr>
              <a:buSzPts val="2000"/>
              <a:buFont typeface="Trebuchet MS"/>
              <a:buNone/>
              <a:defRPr b="0" i="0" sz="2000" u="none" cap="none" strike="noStrike">
                <a:solidFill>
                  <a:schemeClr val="lt2"/>
                </a:solidFill>
                <a:latin typeface="Trebuchet MS"/>
                <a:ea typeface="Trebuchet MS"/>
                <a:cs typeface="Trebuchet MS"/>
                <a:sym typeface="Trebuchet MS"/>
              </a:defRPr>
            </a:lvl1pPr>
            <a:lvl2pPr indent="-228600" lvl="1" marL="914400" marR="0" rtl="0" algn="ctr">
              <a:lnSpc>
                <a:spcPct val="90000"/>
              </a:lnSpc>
              <a:spcBef>
                <a:spcPts val="800"/>
              </a:spcBef>
              <a:spcAft>
                <a:spcPts val="0"/>
              </a:spcAft>
              <a:buClr>
                <a:schemeClr val="dk1"/>
              </a:buClr>
              <a:buSzPts val="2300"/>
              <a:buFont typeface="Trebuchet MS"/>
              <a:buNone/>
              <a:defRPr b="0" i="0" sz="2300" u="none" cap="none" strike="noStrike">
                <a:solidFill>
                  <a:schemeClr val="lt2"/>
                </a:solidFill>
                <a:latin typeface="Trebuchet MS"/>
                <a:ea typeface="Trebuchet MS"/>
                <a:cs typeface="Trebuchet MS"/>
                <a:sym typeface="Trebuchet MS"/>
              </a:defRPr>
            </a:lvl2pPr>
            <a:lvl3pPr indent="-228600" lvl="2" marL="1371600" marR="0" rtl="0" algn="ctr">
              <a:lnSpc>
                <a:spcPct val="90000"/>
              </a:lnSpc>
              <a:spcBef>
                <a:spcPts val="800"/>
              </a:spcBef>
              <a:spcAft>
                <a:spcPts val="0"/>
              </a:spcAft>
              <a:buClr>
                <a:schemeClr val="dk1"/>
              </a:buClr>
              <a:buSzPts val="2300"/>
              <a:buFont typeface="Trebuchet MS"/>
              <a:buNone/>
              <a:defRPr b="0" i="0" sz="2300" u="none" cap="none" strike="noStrike">
                <a:solidFill>
                  <a:schemeClr val="lt2"/>
                </a:solidFill>
                <a:latin typeface="Trebuchet MS"/>
                <a:ea typeface="Trebuchet MS"/>
                <a:cs typeface="Trebuchet MS"/>
                <a:sym typeface="Trebuchet MS"/>
              </a:defRPr>
            </a:lvl3pPr>
            <a:lvl4pPr indent="-228600" lvl="3" marL="1828800" marR="0" rtl="0" algn="ctr">
              <a:spcBef>
                <a:spcPts val="800"/>
              </a:spcBef>
              <a:spcAft>
                <a:spcPts val="0"/>
              </a:spcAft>
              <a:buClr>
                <a:schemeClr val="lt2"/>
              </a:buClr>
              <a:buSzPts val="2300"/>
              <a:buFont typeface="Trebuchet MS"/>
              <a:buNone/>
              <a:defRPr b="0" i="0" sz="2300" u="none" cap="none" strike="noStrike">
                <a:solidFill>
                  <a:schemeClr val="lt2"/>
                </a:solidFill>
                <a:latin typeface="Trebuchet MS"/>
                <a:ea typeface="Trebuchet MS"/>
                <a:cs typeface="Trebuchet MS"/>
                <a:sym typeface="Trebuchet MS"/>
              </a:defRPr>
            </a:lvl4pPr>
            <a:lvl5pPr indent="-228600" lvl="4" marL="2286000" marR="0" rtl="0" algn="ctr">
              <a:spcBef>
                <a:spcPts val="500"/>
              </a:spcBef>
              <a:spcAft>
                <a:spcPts val="0"/>
              </a:spcAft>
              <a:buClr>
                <a:schemeClr val="lt2"/>
              </a:buClr>
              <a:buSzPts val="2300"/>
              <a:buFont typeface="Trebuchet MS"/>
              <a:buNone/>
              <a:defRPr b="0" i="0" sz="2300" u="none" cap="none" strike="noStrike">
                <a:solidFill>
                  <a:schemeClr val="lt2"/>
                </a:solidFill>
                <a:latin typeface="Trebuchet MS"/>
                <a:ea typeface="Trebuchet MS"/>
                <a:cs typeface="Trebuchet MS"/>
                <a:sym typeface="Trebuchet MS"/>
              </a:defRPr>
            </a:lvl5pPr>
            <a:lvl6pPr indent="-336550" lvl="5" marL="2743200" marR="0" rtl="0" algn="l">
              <a:spcBef>
                <a:spcPts val="300"/>
              </a:spcBef>
              <a:spcAft>
                <a:spcPts val="0"/>
              </a:spcAft>
              <a:buClr>
                <a:schemeClr val="dk2"/>
              </a:buClr>
              <a:buSzPts val="1700"/>
              <a:buFont typeface="Trebuchet MS"/>
              <a:buChar char="»"/>
              <a:defRPr b="0" i="0" sz="1700" u="none" cap="none" strike="noStrike">
                <a:solidFill>
                  <a:schemeClr val="dk2"/>
                </a:solidFill>
                <a:latin typeface="Trebuchet MS"/>
                <a:ea typeface="Trebuchet MS"/>
                <a:cs typeface="Trebuchet MS"/>
                <a:sym typeface="Trebuchet MS"/>
              </a:defRPr>
            </a:lvl6pPr>
            <a:lvl7pPr indent="-336550" lvl="6" marL="3200400" marR="0" rtl="0" algn="l">
              <a:spcBef>
                <a:spcPts val="300"/>
              </a:spcBef>
              <a:spcAft>
                <a:spcPts val="0"/>
              </a:spcAft>
              <a:buClr>
                <a:schemeClr val="dk2"/>
              </a:buClr>
              <a:buSzPts val="1700"/>
              <a:buFont typeface="Trebuchet MS"/>
              <a:buChar char="»"/>
              <a:defRPr b="0" i="0" sz="1700" u="none" cap="none" strike="noStrike">
                <a:solidFill>
                  <a:schemeClr val="dk2"/>
                </a:solidFill>
                <a:latin typeface="Trebuchet MS"/>
                <a:ea typeface="Trebuchet MS"/>
                <a:cs typeface="Trebuchet MS"/>
                <a:sym typeface="Trebuchet MS"/>
              </a:defRPr>
            </a:lvl7pPr>
            <a:lvl8pPr indent="-336550" lvl="7" marL="3657600" marR="0" rtl="0" algn="l">
              <a:spcBef>
                <a:spcPts val="300"/>
              </a:spcBef>
              <a:spcAft>
                <a:spcPts val="0"/>
              </a:spcAft>
              <a:buClr>
                <a:schemeClr val="dk2"/>
              </a:buClr>
              <a:buSzPts val="1700"/>
              <a:buFont typeface="Trebuchet MS"/>
              <a:buChar char="»"/>
              <a:defRPr b="0" i="0" sz="1700" u="none" cap="none" strike="noStrike">
                <a:solidFill>
                  <a:schemeClr val="dk2"/>
                </a:solidFill>
                <a:latin typeface="Trebuchet MS"/>
                <a:ea typeface="Trebuchet MS"/>
                <a:cs typeface="Trebuchet MS"/>
                <a:sym typeface="Trebuchet MS"/>
              </a:defRPr>
            </a:lvl8pPr>
            <a:lvl9pPr indent="-336550" lvl="8" marL="4114800" marR="0" rtl="0" algn="l">
              <a:spcBef>
                <a:spcPts val="300"/>
              </a:spcBef>
              <a:spcAft>
                <a:spcPts val="0"/>
              </a:spcAft>
              <a:buClr>
                <a:schemeClr val="dk2"/>
              </a:buClr>
              <a:buSzPts val="1700"/>
              <a:buFont typeface="Trebuchet MS"/>
              <a:buChar char="»"/>
              <a:defRPr b="0" i="0" sz="1700" u="none" cap="none" strike="noStrike">
                <a:solidFill>
                  <a:schemeClr val="dk2"/>
                </a:solidFill>
                <a:latin typeface="Trebuchet MS"/>
                <a:ea typeface="Trebuchet MS"/>
                <a:cs typeface="Trebuchet MS"/>
                <a:sym typeface="Trebuchet MS"/>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ULLET_ICON_Title, Subtitle, and Content">
  <p:cSld name="BULLET_ICON_Title, Subtitle, and Content">
    <p:spTree>
      <p:nvGrpSpPr>
        <p:cNvPr id="70" name="Shape 70"/>
        <p:cNvGrpSpPr/>
        <p:nvPr/>
      </p:nvGrpSpPr>
      <p:grpSpPr>
        <a:xfrm>
          <a:off x="0" y="0"/>
          <a:ext cx="0" cy="0"/>
          <a:chOff x="0" y="0"/>
          <a:chExt cx="0" cy="0"/>
        </a:xfrm>
      </p:grpSpPr>
      <p:sp>
        <p:nvSpPr>
          <p:cNvPr id="71" name="Google Shape;71;p17"/>
          <p:cNvSpPr txBox="1"/>
          <p:nvPr>
            <p:ph type="title"/>
          </p:nvPr>
        </p:nvSpPr>
        <p:spPr>
          <a:xfrm>
            <a:off x="415290" y="614522"/>
            <a:ext cx="8313600" cy="492600"/>
          </a:xfrm>
          <a:prstGeom prst="rect">
            <a:avLst/>
          </a:prstGeom>
          <a:noFill/>
          <a:ln>
            <a:noFill/>
          </a:ln>
        </p:spPr>
        <p:txBody>
          <a:bodyPr anchorCtr="0" anchor="b" bIns="38075" lIns="76200" spcFirstLastPara="1" rIns="76200" wrap="square" tIns="38075">
            <a:noAutofit/>
          </a:bodyPr>
          <a:lstStyle>
            <a:lvl1pPr lvl="0" marR="0" rtl="0" algn="ctr">
              <a:lnSpc>
                <a:spcPct val="90000"/>
              </a:lnSpc>
              <a:spcBef>
                <a:spcPts val="0"/>
              </a:spcBef>
              <a:spcAft>
                <a:spcPts val="0"/>
              </a:spcAft>
              <a:buSzPts val="1200"/>
              <a:buNone/>
              <a:defRPr b="1" i="0" sz="3000" u="none" cap="none" strike="noStrike">
                <a:solidFill>
                  <a:schemeClr val="dk2"/>
                </a:solidFill>
                <a:latin typeface="Trebuchet MS"/>
                <a:ea typeface="Trebuchet MS"/>
                <a:cs typeface="Trebuchet MS"/>
                <a:sym typeface="Trebuchet MS"/>
              </a:defRPr>
            </a:lvl1pPr>
            <a:lvl2pPr lvl="1"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2pPr>
            <a:lvl3pPr lvl="2"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3pPr>
            <a:lvl4pPr lvl="3"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4pPr>
            <a:lvl5pPr lvl="4"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5pPr>
            <a:lvl6pPr lvl="5"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6pPr>
            <a:lvl7pPr lvl="6"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7pPr>
            <a:lvl8pPr lvl="7"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8pPr>
            <a:lvl9pPr lvl="8"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9pPr>
          </a:lstStyle>
          <a:p/>
        </p:txBody>
      </p:sp>
      <p:sp>
        <p:nvSpPr>
          <p:cNvPr id="72" name="Google Shape;72;p17"/>
          <p:cNvSpPr txBox="1"/>
          <p:nvPr>
            <p:ph idx="1" type="body"/>
          </p:nvPr>
        </p:nvSpPr>
        <p:spPr>
          <a:xfrm>
            <a:off x="430625" y="1752529"/>
            <a:ext cx="8290500" cy="3099000"/>
          </a:xfrm>
          <a:prstGeom prst="rect">
            <a:avLst/>
          </a:prstGeom>
          <a:noFill/>
          <a:ln>
            <a:noFill/>
          </a:ln>
        </p:spPr>
        <p:txBody>
          <a:bodyPr anchorCtr="0" anchor="t" bIns="38075" lIns="76200" spcFirstLastPara="1" rIns="76200" wrap="square" tIns="38075">
            <a:noAutofit/>
          </a:bodyPr>
          <a:lstStyle>
            <a:lvl1pPr indent="-298450" lvl="0" marL="457200" marR="0" rtl="0" algn="l">
              <a:lnSpc>
                <a:spcPct val="90000"/>
              </a:lnSpc>
              <a:spcBef>
                <a:spcPts val="800"/>
              </a:spcBef>
              <a:spcAft>
                <a:spcPts val="0"/>
              </a:spcAft>
              <a:buClr>
                <a:schemeClr val="dk1"/>
              </a:buClr>
              <a:buSzPts val="1100"/>
              <a:buFont typeface="Trebuchet MS"/>
              <a:buChar char="•"/>
              <a:defRPr b="0" i="0" sz="1500" u="none" cap="none" strike="noStrike">
                <a:solidFill>
                  <a:schemeClr val="dk2"/>
                </a:solidFill>
                <a:latin typeface="Trebuchet MS"/>
                <a:ea typeface="Trebuchet MS"/>
                <a:cs typeface="Trebuchet MS"/>
                <a:sym typeface="Trebuchet MS"/>
              </a:defRPr>
            </a:lvl1pPr>
            <a:lvl2pPr indent="-292100" lvl="1" marL="914400" marR="0" rtl="0" algn="l">
              <a:lnSpc>
                <a:spcPct val="90000"/>
              </a:lnSpc>
              <a:spcBef>
                <a:spcPts val="800"/>
              </a:spcBef>
              <a:spcAft>
                <a:spcPts val="0"/>
              </a:spcAft>
              <a:buClr>
                <a:schemeClr val="dk1"/>
              </a:buClr>
              <a:buSzPts val="1000"/>
              <a:buFont typeface="Trebuchet MS"/>
              <a:buChar char="•"/>
              <a:defRPr b="0" i="0" sz="1300" u="none" cap="none" strike="noStrike">
                <a:solidFill>
                  <a:schemeClr val="dk2"/>
                </a:solidFill>
                <a:latin typeface="Trebuchet MS"/>
                <a:ea typeface="Trebuchet MS"/>
                <a:cs typeface="Trebuchet MS"/>
                <a:sym typeface="Trebuchet MS"/>
              </a:defRPr>
            </a:lvl2pPr>
            <a:lvl3pPr indent="-285750" lvl="2" marL="1371600" marR="0" rtl="0" algn="l">
              <a:lnSpc>
                <a:spcPct val="90000"/>
              </a:lnSpc>
              <a:spcBef>
                <a:spcPts val="800"/>
              </a:spcBef>
              <a:spcAft>
                <a:spcPts val="0"/>
              </a:spcAft>
              <a:buClr>
                <a:schemeClr val="dk1"/>
              </a:buClr>
              <a:buSzPts val="900"/>
              <a:buFont typeface="Trebuchet MS"/>
              <a:buChar char="•"/>
              <a:defRPr b="0" i="0" sz="1200" u="none" cap="none" strike="noStrike">
                <a:solidFill>
                  <a:schemeClr val="dk2"/>
                </a:solidFill>
                <a:latin typeface="Trebuchet MS"/>
                <a:ea typeface="Trebuchet MS"/>
                <a:cs typeface="Trebuchet MS"/>
                <a:sym typeface="Trebuchet MS"/>
              </a:defRPr>
            </a:lvl3pPr>
            <a:lvl4pPr indent="-323850" lvl="3" marL="1828800" marR="0" rtl="0" algn="l">
              <a:spcBef>
                <a:spcPts val="800"/>
              </a:spcBef>
              <a:spcAft>
                <a:spcPts val="0"/>
              </a:spcAft>
              <a:buClr>
                <a:schemeClr val="dk1"/>
              </a:buClr>
              <a:buSzPts val="1500"/>
              <a:buFont typeface="Noto Sans Symbols"/>
              <a:buChar char="▪"/>
              <a:defRPr b="0" i="0" sz="1500" u="none" cap="none" strike="noStrike">
                <a:solidFill>
                  <a:schemeClr val="lt1"/>
                </a:solidFill>
                <a:latin typeface="Trebuchet MS"/>
                <a:ea typeface="Trebuchet MS"/>
                <a:cs typeface="Trebuchet MS"/>
                <a:sym typeface="Trebuchet MS"/>
              </a:defRPr>
            </a:lvl4pPr>
            <a:lvl5pPr indent="-336550" lvl="4" marL="2286000" marR="0" rtl="0" algn="l">
              <a:spcBef>
                <a:spcPts val="300"/>
              </a:spcBef>
              <a:spcAft>
                <a:spcPts val="0"/>
              </a:spcAft>
              <a:buClr>
                <a:schemeClr val="dk1"/>
              </a:buClr>
              <a:buSzPts val="1700"/>
              <a:buFont typeface="Noto Sans Symbols"/>
              <a:buChar char="▪"/>
              <a:defRPr b="0" i="0" sz="1700" u="none" cap="none" strike="noStrike">
                <a:solidFill>
                  <a:schemeClr val="lt1"/>
                </a:solidFill>
                <a:latin typeface="Trebuchet MS"/>
                <a:ea typeface="Trebuchet MS"/>
                <a:cs typeface="Trebuchet MS"/>
                <a:sym typeface="Trebuchet MS"/>
              </a:defRPr>
            </a:lvl5pPr>
            <a:lvl6pPr indent="-336550" lvl="5" marL="2743200" marR="0" rtl="0" algn="l">
              <a:spcBef>
                <a:spcPts val="300"/>
              </a:spcBef>
              <a:spcAft>
                <a:spcPts val="0"/>
              </a:spcAft>
              <a:buClr>
                <a:schemeClr val="dk2"/>
              </a:buClr>
              <a:buSzPts val="1700"/>
              <a:buFont typeface="Trebuchet MS"/>
              <a:buChar char="»"/>
              <a:defRPr b="0" i="0" sz="1700" u="none" cap="none" strike="noStrike">
                <a:solidFill>
                  <a:schemeClr val="dk2"/>
                </a:solidFill>
                <a:latin typeface="Trebuchet MS"/>
                <a:ea typeface="Trebuchet MS"/>
                <a:cs typeface="Trebuchet MS"/>
                <a:sym typeface="Trebuchet MS"/>
              </a:defRPr>
            </a:lvl6pPr>
            <a:lvl7pPr indent="-336550" lvl="6" marL="3200400" marR="0" rtl="0" algn="l">
              <a:spcBef>
                <a:spcPts val="300"/>
              </a:spcBef>
              <a:spcAft>
                <a:spcPts val="0"/>
              </a:spcAft>
              <a:buClr>
                <a:schemeClr val="dk2"/>
              </a:buClr>
              <a:buSzPts val="1700"/>
              <a:buFont typeface="Trebuchet MS"/>
              <a:buChar char="»"/>
              <a:defRPr b="0" i="0" sz="1700" u="none" cap="none" strike="noStrike">
                <a:solidFill>
                  <a:schemeClr val="dk2"/>
                </a:solidFill>
                <a:latin typeface="Trebuchet MS"/>
                <a:ea typeface="Trebuchet MS"/>
                <a:cs typeface="Trebuchet MS"/>
                <a:sym typeface="Trebuchet MS"/>
              </a:defRPr>
            </a:lvl7pPr>
            <a:lvl8pPr indent="-336550" lvl="7" marL="3657600" marR="0" rtl="0" algn="l">
              <a:spcBef>
                <a:spcPts val="300"/>
              </a:spcBef>
              <a:spcAft>
                <a:spcPts val="0"/>
              </a:spcAft>
              <a:buClr>
                <a:schemeClr val="dk2"/>
              </a:buClr>
              <a:buSzPts val="1700"/>
              <a:buFont typeface="Trebuchet MS"/>
              <a:buChar char="»"/>
              <a:defRPr b="0" i="0" sz="1700" u="none" cap="none" strike="noStrike">
                <a:solidFill>
                  <a:schemeClr val="dk2"/>
                </a:solidFill>
                <a:latin typeface="Trebuchet MS"/>
                <a:ea typeface="Trebuchet MS"/>
                <a:cs typeface="Trebuchet MS"/>
                <a:sym typeface="Trebuchet MS"/>
              </a:defRPr>
            </a:lvl8pPr>
            <a:lvl9pPr indent="-336550" lvl="8" marL="4114800" marR="0" rtl="0" algn="l">
              <a:spcBef>
                <a:spcPts val="300"/>
              </a:spcBef>
              <a:spcAft>
                <a:spcPts val="0"/>
              </a:spcAft>
              <a:buClr>
                <a:schemeClr val="dk2"/>
              </a:buClr>
              <a:buSzPts val="1700"/>
              <a:buFont typeface="Trebuchet MS"/>
              <a:buChar char="»"/>
              <a:defRPr b="0" i="0" sz="1700" u="none" cap="none" strike="noStrike">
                <a:solidFill>
                  <a:schemeClr val="dk2"/>
                </a:solidFill>
                <a:latin typeface="Trebuchet MS"/>
                <a:ea typeface="Trebuchet MS"/>
                <a:cs typeface="Trebuchet MS"/>
                <a:sym typeface="Trebuchet MS"/>
              </a:defRPr>
            </a:lvl9pPr>
          </a:lstStyle>
          <a:p/>
        </p:txBody>
      </p:sp>
      <p:sp>
        <p:nvSpPr>
          <p:cNvPr id="73" name="Google Shape;73;p17"/>
          <p:cNvSpPr txBox="1"/>
          <p:nvPr>
            <p:ph idx="2" type="body"/>
          </p:nvPr>
        </p:nvSpPr>
        <p:spPr>
          <a:xfrm>
            <a:off x="415290" y="1049611"/>
            <a:ext cx="8313600" cy="438000"/>
          </a:xfrm>
          <a:prstGeom prst="rect">
            <a:avLst/>
          </a:prstGeom>
          <a:noFill/>
          <a:ln>
            <a:noFill/>
          </a:ln>
        </p:spPr>
        <p:txBody>
          <a:bodyPr anchorCtr="0" anchor="t" bIns="38075" lIns="76200" spcFirstLastPara="1" rIns="76200" wrap="square" tIns="38075">
            <a:noAutofit/>
          </a:bodyPr>
          <a:lstStyle>
            <a:lvl1pPr indent="-228600" lvl="0" marL="457200" marR="0" rtl="0" algn="ctr">
              <a:lnSpc>
                <a:spcPct val="90000"/>
              </a:lnSpc>
              <a:spcBef>
                <a:spcPts val="800"/>
              </a:spcBef>
              <a:spcAft>
                <a:spcPts val="0"/>
              </a:spcAft>
              <a:buClr>
                <a:schemeClr val="dk1"/>
              </a:buClr>
              <a:buSzPts val="2000"/>
              <a:buFont typeface="Trebuchet MS"/>
              <a:buNone/>
              <a:defRPr b="0" i="0" sz="2000" u="none" cap="none" strike="noStrike">
                <a:solidFill>
                  <a:schemeClr val="lt2"/>
                </a:solidFill>
                <a:latin typeface="Trebuchet MS"/>
                <a:ea typeface="Trebuchet MS"/>
                <a:cs typeface="Trebuchet MS"/>
                <a:sym typeface="Trebuchet MS"/>
              </a:defRPr>
            </a:lvl1pPr>
            <a:lvl2pPr indent="-228600" lvl="1" marL="914400" marR="0" rtl="0" algn="ctr">
              <a:lnSpc>
                <a:spcPct val="90000"/>
              </a:lnSpc>
              <a:spcBef>
                <a:spcPts val="800"/>
              </a:spcBef>
              <a:spcAft>
                <a:spcPts val="0"/>
              </a:spcAft>
              <a:buClr>
                <a:schemeClr val="dk1"/>
              </a:buClr>
              <a:buSzPts val="2300"/>
              <a:buFont typeface="Trebuchet MS"/>
              <a:buNone/>
              <a:defRPr b="0" i="0" sz="2300" u="none" cap="none" strike="noStrike">
                <a:solidFill>
                  <a:schemeClr val="lt2"/>
                </a:solidFill>
                <a:latin typeface="Trebuchet MS"/>
                <a:ea typeface="Trebuchet MS"/>
                <a:cs typeface="Trebuchet MS"/>
                <a:sym typeface="Trebuchet MS"/>
              </a:defRPr>
            </a:lvl2pPr>
            <a:lvl3pPr indent="-228600" lvl="2" marL="1371600" marR="0" rtl="0" algn="ctr">
              <a:lnSpc>
                <a:spcPct val="90000"/>
              </a:lnSpc>
              <a:spcBef>
                <a:spcPts val="800"/>
              </a:spcBef>
              <a:spcAft>
                <a:spcPts val="0"/>
              </a:spcAft>
              <a:buClr>
                <a:schemeClr val="dk1"/>
              </a:buClr>
              <a:buSzPts val="2300"/>
              <a:buFont typeface="Trebuchet MS"/>
              <a:buNone/>
              <a:defRPr b="0" i="0" sz="2300" u="none" cap="none" strike="noStrike">
                <a:solidFill>
                  <a:schemeClr val="lt2"/>
                </a:solidFill>
                <a:latin typeface="Trebuchet MS"/>
                <a:ea typeface="Trebuchet MS"/>
                <a:cs typeface="Trebuchet MS"/>
                <a:sym typeface="Trebuchet MS"/>
              </a:defRPr>
            </a:lvl3pPr>
            <a:lvl4pPr indent="-228600" lvl="3" marL="1828800" marR="0" rtl="0" algn="ctr">
              <a:spcBef>
                <a:spcPts val="800"/>
              </a:spcBef>
              <a:spcAft>
                <a:spcPts val="0"/>
              </a:spcAft>
              <a:buClr>
                <a:schemeClr val="lt2"/>
              </a:buClr>
              <a:buSzPts val="2300"/>
              <a:buFont typeface="Trebuchet MS"/>
              <a:buNone/>
              <a:defRPr b="0" i="0" sz="2300" u="none" cap="none" strike="noStrike">
                <a:solidFill>
                  <a:schemeClr val="lt2"/>
                </a:solidFill>
                <a:latin typeface="Trebuchet MS"/>
                <a:ea typeface="Trebuchet MS"/>
                <a:cs typeface="Trebuchet MS"/>
                <a:sym typeface="Trebuchet MS"/>
              </a:defRPr>
            </a:lvl4pPr>
            <a:lvl5pPr indent="-228600" lvl="4" marL="2286000" marR="0" rtl="0" algn="ctr">
              <a:spcBef>
                <a:spcPts val="500"/>
              </a:spcBef>
              <a:spcAft>
                <a:spcPts val="0"/>
              </a:spcAft>
              <a:buClr>
                <a:schemeClr val="lt2"/>
              </a:buClr>
              <a:buSzPts val="2300"/>
              <a:buFont typeface="Trebuchet MS"/>
              <a:buNone/>
              <a:defRPr b="0" i="0" sz="2300" u="none" cap="none" strike="noStrike">
                <a:solidFill>
                  <a:schemeClr val="lt2"/>
                </a:solidFill>
                <a:latin typeface="Trebuchet MS"/>
                <a:ea typeface="Trebuchet MS"/>
                <a:cs typeface="Trebuchet MS"/>
                <a:sym typeface="Trebuchet MS"/>
              </a:defRPr>
            </a:lvl5pPr>
            <a:lvl6pPr indent="-336550" lvl="5" marL="2743200" marR="0" rtl="0" algn="l">
              <a:spcBef>
                <a:spcPts val="300"/>
              </a:spcBef>
              <a:spcAft>
                <a:spcPts val="0"/>
              </a:spcAft>
              <a:buClr>
                <a:schemeClr val="dk2"/>
              </a:buClr>
              <a:buSzPts val="1700"/>
              <a:buFont typeface="Trebuchet MS"/>
              <a:buChar char="»"/>
              <a:defRPr b="0" i="0" sz="1700" u="none" cap="none" strike="noStrike">
                <a:solidFill>
                  <a:schemeClr val="dk2"/>
                </a:solidFill>
                <a:latin typeface="Trebuchet MS"/>
                <a:ea typeface="Trebuchet MS"/>
                <a:cs typeface="Trebuchet MS"/>
                <a:sym typeface="Trebuchet MS"/>
              </a:defRPr>
            </a:lvl6pPr>
            <a:lvl7pPr indent="-336550" lvl="6" marL="3200400" marR="0" rtl="0" algn="l">
              <a:spcBef>
                <a:spcPts val="300"/>
              </a:spcBef>
              <a:spcAft>
                <a:spcPts val="0"/>
              </a:spcAft>
              <a:buClr>
                <a:schemeClr val="dk2"/>
              </a:buClr>
              <a:buSzPts val="1700"/>
              <a:buFont typeface="Trebuchet MS"/>
              <a:buChar char="»"/>
              <a:defRPr b="0" i="0" sz="1700" u="none" cap="none" strike="noStrike">
                <a:solidFill>
                  <a:schemeClr val="dk2"/>
                </a:solidFill>
                <a:latin typeface="Trebuchet MS"/>
                <a:ea typeface="Trebuchet MS"/>
                <a:cs typeface="Trebuchet MS"/>
                <a:sym typeface="Trebuchet MS"/>
              </a:defRPr>
            </a:lvl7pPr>
            <a:lvl8pPr indent="-336550" lvl="7" marL="3657600" marR="0" rtl="0" algn="l">
              <a:spcBef>
                <a:spcPts val="300"/>
              </a:spcBef>
              <a:spcAft>
                <a:spcPts val="0"/>
              </a:spcAft>
              <a:buClr>
                <a:schemeClr val="dk2"/>
              </a:buClr>
              <a:buSzPts val="1700"/>
              <a:buFont typeface="Trebuchet MS"/>
              <a:buChar char="»"/>
              <a:defRPr b="0" i="0" sz="1700" u="none" cap="none" strike="noStrike">
                <a:solidFill>
                  <a:schemeClr val="dk2"/>
                </a:solidFill>
                <a:latin typeface="Trebuchet MS"/>
                <a:ea typeface="Trebuchet MS"/>
                <a:cs typeface="Trebuchet MS"/>
                <a:sym typeface="Trebuchet MS"/>
              </a:defRPr>
            </a:lvl8pPr>
            <a:lvl9pPr indent="-336550" lvl="8" marL="4114800" marR="0" rtl="0" algn="l">
              <a:spcBef>
                <a:spcPts val="300"/>
              </a:spcBef>
              <a:spcAft>
                <a:spcPts val="0"/>
              </a:spcAft>
              <a:buClr>
                <a:schemeClr val="dk2"/>
              </a:buClr>
              <a:buSzPts val="1700"/>
              <a:buFont typeface="Trebuchet MS"/>
              <a:buChar char="»"/>
              <a:defRPr b="0" i="0" sz="1700" u="none" cap="none" strike="noStrike">
                <a:solidFill>
                  <a:schemeClr val="dk2"/>
                </a:solidFill>
                <a:latin typeface="Trebuchet MS"/>
                <a:ea typeface="Trebuchet MS"/>
                <a:cs typeface="Trebuchet MS"/>
                <a:sym typeface="Trebuchet MS"/>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FIDENTIAL">
  <p:cSld name="CONFIDENTIAL">
    <p:spTree>
      <p:nvGrpSpPr>
        <p:cNvPr id="74" name="Shape 74"/>
        <p:cNvGrpSpPr/>
        <p:nvPr/>
      </p:nvGrpSpPr>
      <p:grpSpPr>
        <a:xfrm>
          <a:off x="0" y="0"/>
          <a:ext cx="0" cy="0"/>
          <a:chOff x="0" y="0"/>
          <a:chExt cx="0" cy="0"/>
        </a:xfrm>
      </p:grpSpPr>
      <p:sp>
        <p:nvSpPr>
          <p:cNvPr id="75" name="Google Shape;75;p18"/>
          <p:cNvSpPr txBox="1"/>
          <p:nvPr>
            <p:ph type="title"/>
          </p:nvPr>
        </p:nvSpPr>
        <p:spPr>
          <a:xfrm>
            <a:off x="415290" y="614522"/>
            <a:ext cx="8313600" cy="492600"/>
          </a:xfrm>
          <a:prstGeom prst="rect">
            <a:avLst/>
          </a:prstGeom>
          <a:noFill/>
          <a:ln>
            <a:noFill/>
          </a:ln>
        </p:spPr>
        <p:txBody>
          <a:bodyPr anchorCtr="0" anchor="b" bIns="38075" lIns="76200" spcFirstLastPara="1" rIns="76200" wrap="square" tIns="38075">
            <a:noAutofit/>
          </a:bodyPr>
          <a:lstStyle>
            <a:lvl1pPr lvl="0" marR="0" rtl="0" algn="ctr">
              <a:lnSpc>
                <a:spcPct val="90000"/>
              </a:lnSpc>
              <a:spcBef>
                <a:spcPts val="0"/>
              </a:spcBef>
              <a:spcAft>
                <a:spcPts val="0"/>
              </a:spcAft>
              <a:buSzPts val="1200"/>
              <a:buNone/>
              <a:defRPr b="1" i="0" sz="3000" u="none" cap="none" strike="noStrike">
                <a:solidFill>
                  <a:schemeClr val="dk2"/>
                </a:solidFill>
                <a:latin typeface="Trebuchet MS"/>
                <a:ea typeface="Trebuchet MS"/>
                <a:cs typeface="Trebuchet MS"/>
                <a:sym typeface="Trebuchet MS"/>
              </a:defRPr>
            </a:lvl1pPr>
            <a:lvl2pPr lvl="1"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2pPr>
            <a:lvl3pPr lvl="2"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3pPr>
            <a:lvl4pPr lvl="3"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4pPr>
            <a:lvl5pPr lvl="4"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5pPr>
            <a:lvl6pPr lvl="5"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6pPr>
            <a:lvl7pPr lvl="6"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7pPr>
            <a:lvl8pPr lvl="7"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8pPr>
            <a:lvl9pPr lvl="8"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9pPr>
          </a:lstStyle>
          <a:p/>
        </p:txBody>
      </p:sp>
      <p:sp>
        <p:nvSpPr>
          <p:cNvPr id="76" name="Google Shape;76;p18"/>
          <p:cNvSpPr txBox="1"/>
          <p:nvPr>
            <p:ph idx="1" type="body"/>
          </p:nvPr>
        </p:nvSpPr>
        <p:spPr>
          <a:xfrm>
            <a:off x="430625" y="1752529"/>
            <a:ext cx="8290500" cy="3099000"/>
          </a:xfrm>
          <a:prstGeom prst="rect">
            <a:avLst/>
          </a:prstGeom>
          <a:noFill/>
          <a:ln>
            <a:noFill/>
          </a:ln>
        </p:spPr>
        <p:txBody>
          <a:bodyPr anchorCtr="0" anchor="t" bIns="38075" lIns="76200" spcFirstLastPara="1" rIns="76200" wrap="square" tIns="38075">
            <a:noAutofit/>
          </a:bodyPr>
          <a:lstStyle>
            <a:lvl1pPr indent="-228600" lvl="0" marL="457200" marR="0" rtl="0" algn="l">
              <a:lnSpc>
                <a:spcPct val="90000"/>
              </a:lnSpc>
              <a:spcBef>
                <a:spcPts val="800"/>
              </a:spcBef>
              <a:spcAft>
                <a:spcPts val="0"/>
              </a:spcAft>
              <a:buClr>
                <a:schemeClr val="dk1"/>
              </a:buClr>
              <a:buSzPts val="1500"/>
              <a:buFont typeface="Trebuchet MS"/>
              <a:buNone/>
              <a:defRPr b="0" i="0" sz="1500" u="none" cap="none" strike="noStrike">
                <a:solidFill>
                  <a:schemeClr val="dk2"/>
                </a:solidFill>
                <a:latin typeface="Trebuchet MS"/>
                <a:ea typeface="Trebuchet MS"/>
                <a:cs typeface="Trebuchet MS"/>
                <a:sym typeface="Trebuchet MS"/>
              </a:defRPr>
            </a:lvl1pPr>
            <a:lvl2pPr indent="-228600" lvl="1" marL="914400" marR="0" rtl="0" algn="l">
              <a:lnSpc>
                <a:spcPct val="90000"/>
              </a:lnSpc>
              <a:spcBef>
                <a:spcPts val="800"/>
              </a:spcBef>
              <a:spcAft>
                <a:spcPts val="0"/>
              </a:spcAft>
              <a:buClr>
                <a:schemeClr val="dk1"/>
              </a:buClr>
              <a:buSzPts val="1300"/>
              <a:buFont typeface="Trebuchet MS"/>
              <a:buNone/>
              <a:defRPr b="0" i="0" sz="1300" u="none" cap="none" strike="noStrike">
                <a:solidFill>
                  <a:schemeClr val="dk2"/>
                </a:solidFill>
                <a:latin typeface="Trebuchet MS"/>
                <a:ea typeface="Trebuchet MS"/>
                <a:cs typeface="Trebuchet MS"/>
                <a:sym typeface="Trebuchet MS"/>
              </a:defRPr>
            </a:lvl2pPr>
            <a:lvl3pPr indent="-228600" lvl="2" marL="1371600" marR="0" rtl="0" algn="l">
              <a:lnSpc>
                <a:spcPct val="90000"/>
              </a:lnSpc>
              <a:spcBef>
                <a:spcPts val="800"/>
              </a:spcBef>
              <a:spcAft>
                <a:spcPts val="0"/>
              </a:spcAft>
              <a:buClr>
                <a:schemeClr val="dk1"/>
              </a:buClr>
              <a:buSzPts val="1200"/>
              <a:buFont typeface="Trebuchet MS"/>
              <a:buNone/>
              <a:defRPr b="0" i="0" sz="1200" u="none" cap="none" strike="noStrike">
                <a:solidFill>
                  <a:schemeClr val="dk2"/>
                </a:solidFill>
                <a:latin typeface="Trebuchet MS"/>
                <a:ea typeface="Trebuchet MS"/>
                <a:cs typeface="Trebuchet MS"/>
                <a:sym typeface="Trebuchet MS"/>
              </a:defRPr>
            </a:lvl3pPr>
            <a:lvl4pPr indent="-323850" lvl="3" marL="1828800" marR="0" rtl="0" algn="l">
              <a:spcBef>
                <a:spcPts val="800"/>
              </a:spcBef>
              <a:spcAft>
                <a:spcPts val="0"/>
              </a:spcAft>
              <a:buClr>
                <a:schemeClr val="dk1"/>
              </a:buClr>
              <a:buSzPts val="1500"/>
              <a:buFont typeface="Noto Sans Symbols"/>
              <a:buChar char="▪"/>
              <a:defRPr b="0" i="0" sz="1500" u="none" cap="none" strike="noStrike">
                <a:solidFill>
                  <a:schemeClr val="lt1"/>
                </a:solidFill>
                <a:latin typeface="Trebuchet MS"/>
                <a:ea typeface="Trebuchet MS"/>
                <a:cs typeface="Trebuchet MS"/>
                <a:sym typeface="Trebuchet MS"/>
              </a:defRPr>
            </a:lvl4pPr>
            <a:lvl5pPr indent="-336550" lvl="4" marL="2286000" marR="0" rtl="0" algn="l">
              <a:spcBef>
                <a:spcPts val="300"/>
              </a:spcBef>
              <a:spcAft>
                <a:spcPts val="0"/>
              </a:spcAft>
              <a:buClr>
                <a:schemeClr val="dk1"/>
              </a:buClr>
              <a:buSzPts val="1700"/>
              <a:buFont typeface="Noto Sans Symbols"/>
              <a:buChar char="▪"/>
              <a:defRPr b="0" i="0" sz="1700" u="none" cap="none" strike="noStrike">
                <a:solidFill>
                  <a:schemeClr val="lt1"/>
                </a:solidFill>
                <a:latin typeface="Trebuchet MS"/>
                <a:ea typeface="Trebuchet MS"/>
                <a:cs typeface="Trebuchet MS"/>
                <a:sym typeface="Trebuchet MS"/>
              </a:defRPr>
            </a:lvl5pPr>
            <a:lvl6pPr indent="-336550" lvl="5" marL="2743200" marR="0" rtl="0" algn="l">
              <a:spcBef>
                <a:spcPts val="300"/>
              </a:spcBef>
              <a:spcAft>
                <a:spcPts val="0"/>
              </a:spcAft>
              <a:buClr>
                <a:schemeClr val="dk2"/>
              </a:buClr>
              <a:buSzPts val="1700"/>
              <a:buFont typeface="Trebuchet MS"/>
              <a:buChar char="»"/>
              <a:defRPr b="0" i="0" sz="1700" u="none" cap="none" strike="noStrike">
                <a:solidFill>
                  <a:schemeClr val="dk2"/>
                </a:solidFill>
                <a:latin typeface="Trebuchet MS"/>
                <a:ea typeface="Trebuchet MS"/>
                <a:cs typeface="Trebuchet MS"/>
                <a:sym typeface="Trebuchet MS"/>
              </a:defRPr>
            </a:lvl6pPr>
            <a:lvl7pPr indent="-336550" lvl="6" marL="3200400" marR="0" rtl="0" algn="l">
              <a:spcBef>
                <a:spcPts val="300"/>
              </a:spcBef>
              <a:spcAft>
                <a:spcPts val="0"/>
              </a:spcAft>
              <a:buClr>
                <a:schemeClr val="dk2"/>
              </a:buClr>
              <a:buSzPts val="1700"/>
              <a:buFont typeface="Trebuchet MS"/>
              <a:buChar char="»"/>
              <a:defRPr b="0" i="0" sz="1700" u="none" cap="none" strike="noStrike">
                <a:solidFill>
                  <a:schemeClr val="dk2"/>
                </a:solidFill>
                <a:latin typeface="Trebuchet MS"/>
                <a:ea typeface="Trebuchet MS"/>
                <a:cs typeface="Trebuchet MS"/>
                <a:sym typeface="Trebuchet MS"/>
              </a:defRPr>
            </a:lvl7pPr>
            <a:lvl8pPr indent="-336550" lvl="7" marL="3657600" marR="0" rtl="0" algn="l">
              <a:spcBef>
                <a:spcPts val="300"/>
              </a:spcBef>
              <a:spcAft>
                <a:spcPts val="0"/>
              </a:spcAft>
              <a:buClr>
                <a:schemeClr val="dk2"/>
              </a:buClr>
              <a:buSzPts val="1700"/>
              <a:buFont typeface="Trebuchet MS"/>
              <a:buChar char="»"/>
              <a:defRPr b="0" i="0" sz="1700" u="none" cap="none" strike="noStrike">
                <a:solidFill>
                  <a:schemeClr val="dk2"/>
                </a:solidFill>
                <a:latin typeface="Trebuchet MS"/>
                <a:ea typeface="Trebuchet MS"/>
                <a:cs typeface="Trebuchet MS"/>
                <a:sym typeface="Trebuchet MS"/>
              </a:defRPr>
            </a:lvl8pPr>
            <a:lvl9pPr indent="-336550" lvl="8" marL="4114800" marR="0" rtl="0" algn="l">
              <a:spcBef>
                <a:spcPts val="300"/>
              </a:spcBef>
              <a:spcAft>
                <a:spcPts val="0"/>
              </a:spcAft>
              <a:buClr>
                <a:schemeClr val="dk2"/>
              </a:buClr>
              <a:buSzPts val="1700"/>
              <a:buFont typeface="Trebuchet MS"/>
              <a:buChar char="»"/>
              <a:defRPr b="0" i="0" sz="1700" u="none" cap="none" strike="noStrike">
                <a:solidFill>
                  <a:schemeClr val="dk2"/>
                </a:solidFill>
                <a:latin typeface="Trebuchet MS"/>
                <a:ea typeface="Trebuchet MS"/>
                <a:cs typeface="Trebuchet MS"/>
                <a:sym typeface="Trebuchet MS"/>
              </a:defRPr>
            </a:lvl9pPr>
          </a:lstStyle>
          <a:p/>
        </p:txBody>
      </p:sp>
      <p:sp>
        <p:nvSpPr>
          <p:cNvPr id="77" name="Google Shape;77;p18"/>
          <p:cNvSpPr txBox="1"/>
          <p:nvPr>
            <p:ph idx="2" type="body"/>
          </p:nvPr>
        </p:nvSpPr>
        <p:spPr>
          <a:xfrm>
            <a:off x="415290" y="1049611"/>
            <a:ext cx="8313600" cy="438000"/>
          </a:xfrm>
          <a:prstGeom prst="rect">
            <a:avLst/>
          </a:prstGeom>
          <a:noFill/>
          <a:ln>
            <a:noFill/>
          </a:ln>
        </p:spPr>
        <p:txBody>
          <a:bodyPr anchorCtr="0" anchor="t" bIns="38075" lIns="76200" spcFirstLastPara="1" rIns="76200" wrap="square" tIns="38075">
            <a:noAutofit/>
          </a:bodyPr>
          <a:lstStyle>
            <a:lvl1pPr indent="-228600" lvl="0" marL="457200" marR="0" rtl="0" algn="ctr">
              <a:lnSpc>
                <a:spcPct val="90000"/>
              </a:lnSpc>
              <a:spcBef>
                <a:spcPts val="800"/>
              </a:spcBef>
              <a:spcAft>
                <a:spcPts val="0"/>
              </a:spcAft>
              <a:buClr>
                <a:schemeClr val="dk1"/>
              </a:buClr>
              <a:buSzPts val="2000"/>
              <a:buFont typeface="Trebuchet MS"/>
              <a:buNone/>
              <a:defRPr b="0" i="0" sz="2000" u="none" cap="none" strike="noStrike">
                <a:solidFill>
                  <a:schemeClr val="lt2"/>
                </a:solidFill>
                <a:latin typeface="Trebuchet MS"/>
                <a:ea typeface="Trebuchet MS"/>
                <a:cs typeface="Trebuchet MS"/>
                <a:sym typeface="Trebuchet MS"/>
              </a:defRPr>
            </a:lvl1pPr>
            <a:lvl2pPr indent="-228600" lvl="1" marL="914400" marR="0" rtl="0" algn="ctr">
              <a:lnSpc>
                <a:spcPct val="90000"/>
              </a:lnSpc>
              <a:spcBef>
                <a:spcPts val="800"/>
              </a:spcBef>
              <a:spcAft>
                <a:spcPts val="0"/>
              </a:spcAft>
              <a:buClr>
                <a:schemeClr val="dk1"/>
              </a:buClr>
              <a:buSzPts val="2300"/>
              <a:buFont typeface="Trebuchet MS"/>
              <a:buNone/>
              <a:defRPr b="0" i="0" sz="2300" u="none" cap="none" strike="noStrike">
                <a:solidFill>
                  <a:schemeClr val="lt2"/>
                </a:solidFill>
                <a:latin typeface="Trebuchet MS"/>
                <a:ea typeface="Trebuchet MS"/>
                <a:cs typeface="Trebuchet MS"/>
                <a:sym typeface="Trebuchet MS"/>
              </a:defRPr>
            </a:lvl2pPr>
            <a:lvl3pPr indent="-228600" lvl="2" marL="1371600" marR="0" rtl="0" algn="ctr">
              <a:lnSpc>
                <a:spcPct val="90000"/>
              </a:lnSpc>
              <a:spcBef>
                <a:spcPts val="800"/>
              </a:spcBef>
              <a:spcAft>
                <a:spcPts val="0"/>
              </a:spcAft>
              <a:buClr>
                <a:schemeClr val="dk1"/>
              </a:buClr>
              <a:buSzPts val="2300"/>
              <a:buFont typeface="Trebuchet MS"/>
              <a:buNone/>
              <a:defRPr b="0" i="0" sz="2300" u="none" cap="none" strike="noStrike">
                <a:solidFill>
                  <a:schemeClr val="lt2"/>
                </a:solidFill>
                <a:latin typeface="Trebuchet MS"/>
                <a:ea typeface="Trebuchet MS"/>
                <a:cs typeface="Trebuchet MS"/>
                <a:sym typeface="Trebuchet MS"/>
              </a:defRPr>
            </a:lvl3pPr>
            <a:lvl4pPr indent="-228600" lvl="3" marL="1828800" marR="0" rtl="0" algn="ctr">
              <a:spcBef>
                <a:spcPts val="800"/>
              </a:spcBef>
              <a:spcAft>
                <a:spcPts val="0"/>
              </a:spcAft>
              <a:buClr>
                <a:schemeClr val="lt2"/>
              </a:buClr>
              <a:buSzPts val="2300"/>
              <a:buFont typeface="Trebuchet MS"/>
              <a:buNone/>
              <a:defRPr b="0" i="0" sz="2300" u="none" cap="none" strike="noStrike">
                <a:solidFill>
                  <a:schemeClr val="lt2"/>
                </a:solidFill>
                <a:latin typeface="Trebuchet MS"/>
                <a:ea typeface="Trebuchet MS"/>
                <a:cs typeface="Trebuchet MS"/>
                <a:sym typeface="Trebuchet MS"/>
              </a:defRPr>
            </a:lvl4pPr>
            <a:lvl5pPr indent="-228600" lvl="4" marL="2286000" marR="0" rtl="0" algn="ctr">
              <a:spcBef>
                <a:spcPts val="500"/>
              </a:spcBef>
              <a:spcAft>
                <a:spcPts val="0"/>
              </a:spcAft>
              <a:buClr>
                <a:schemeClr val="lt2"/>
              </a:buClr>
              <a:buSzPts val="2300"/>
              <a:buFont typeface="Trebuchet MS"/>
              <a:buNone/>
              <a:defRPr b="0" i="0" sz="2300" u="none" cap="none" strike="noStrike">
                <a:solidFill>
                  <a:schemeClr val="lt2"/>
                </a:solidFill>
                <a:latin typeface="Trebuchet MS"/>
                <a:ea typeface="Trebuchet MS"/>
                <a:cs typeface="Trebuchet MS"/>
                <a:sym typeface="Trebuchet MS"/>
              </a:defRPr>
            </a:lvl5pPr>
            <a:lvl6pPr indent="-336550" lvl="5" marL="2743200" marR="0" rtl="0" algn="l">
              <a:spcBef>
                <a:spcPts val="300"/>
              </a:spcBef>
              <a:spcAft>
                <a:spcPts val="0"/>
              </a:spcAft>
              <a:buClr>
                <a:schemeClr val="dk2"/>
              </a:buClr>
              <a:buSzPts val="1700"/>
              <a:buFont typeface="Trebuchet MS"/>
              <a:buChar char="»"/>
              <a:defRPr b="0" i="0" sz="1700" u="none" cap="none" strike="noStrike">
                <a:solidFill>
                  <a:schemeClr val="dk2"/>
                </a:solidFill>
                <a:latin typeface="Trebuchet MS"/>
                <a:ea typeface="Trebuchet MS"/>
                <a:cs typeface="Trebuchet MS"/>
                <a:sym typeface="Trebuchet MS"/>
              </a:defRPr>
            </a:lvl6pPr>
            <a:lvl7pPr indent="-336550" lvl="6" marL="3200400" marR="0" rtl="0" algn="l">
              <a:spcBef>
                <a:spcPts val="300"/>
              </a:spcBef>
              <a:spcAft>
                <a:spcPts val="0"/>
              </a:spcAft>
              <a:buClr>
                <a:schemeClr val="dk2"/>
              </a:buClr>
              <a:buSzPts val="1700"/>
              <a:buFont typeface="Trebuchet MS"/>
              <a:buChar char="»"/>
              <a:defRPr b="0" i="0" sz="1700" u="none" cap="none" strike="noStrike">
                <a:solidFill>
                  <a:schemeClr val="dk2"/>
                </a:solidFill>
                <a:latin typeface="Trebuchet MS"/>
                <a:ea typeface="Trebuchet MS"/>
                <a:cs typeface="Trebuchet MS"/>
                <a:sym typeface="Trebuchet MS"/>
              </a:defRPr>
            </a:lvl7pPr>
            <a:lvl8pPr indent="-336550" lvl="7" marL="3657600" marR="0" rtl="0" algn="l">
              <a:spcBef>
                <a:spcPts val="300"/>
              </a:spcBef>
              <a:spcAft>
                <a:spcPts val="0"/>
              </a:spcAft>
              <a:buClr>
                <a:schemeClr val="dk2"/>
              </a:buClr>
              <a:buSzPts val="1700"/>
              <a:buFont typeface="Trebuchet MS"/>
              <a:buChar char="»"/>
              <a:defRPr b="0" i="0" sz="1700" u="none" cap="none" strike="noStrike">
                <a:solidFill>
                  <a:schemeClr val="dk2"/>
                </a:solidFill>
                <a:latin typeface="Trebuchet MS"/>
                <a:ea typeface="Trebuchet MS"/>
                <a:cs typeface="Trebuchet MS"/>
                <a:sym typeface="Trebuchet MS"/>
              </a:defRPr>
            </a:lvl8pPr>
            <a:lvl9pPr indent="-336550" lvl="8" marL="4114800" marR="0" rtl="0" algn="l">
              <a:spcBef>
                <a:spcPts val="300"/>
              </a:spcBef>
              <a:spcAft>
                <a:spcPts val="0"/>
              </a:spcAft>
              <a:buClr>
                <a:schemeClr val="dk2"/>
              </a:buClr>
              <a:buSzPts val="1700"/>
              <a:buFont typeface="Trebuchet MS"/>
              <a:buChar char="»"/>
              <a:defRPr b="0" i="0" sz="1700" u="none" cap="none" strike="noStrike">
                <a:solidFill>
                  <a:schemeClr val="dk2"/>
                </a:solidFill>
                <a:latin typeface="Trebuchet MS"/>
                <a:ea typeface="Trebuchet MS"/>
                <a:cs typeface="Trebuchet MS"/>
                <a:sym typeface="Trebuchet MS"/>
              </a:defRPr>
            </a:lvl9pPr>
          </a:lstStyle>
          <a:p/>
        </p:txBody>
      </p:sp>
      <p:sp>
        <p:nvSpPr>
          <p:cNvPr id="78" name="Google Shape;78;p18"/>
          <p:cNvSpPr/>
          <p:nvPr/>
        </p:nvSpPr>
        <p:spPr>
          <a:xfrm>
            <a:off x="140236" y="4813213"/>
            <a:ext cx="2302500" cy="206700"/>
          </a:xfrm>
          <a:prstGeom prst="rect">
            <a:avLst/>
          </a:prstGeom>
          <a:noFill/>
          <a:ln>
            <a:noFill/>
          </a:ln>
        </p:spPr>
        <p:txBody>
          <a:bodyPr anchorCtr="0" anchor="b" bIns="38075" lIns="76200" spcFirstLastPara="1" rIns="76200" wrap="square" tIns="38075">
            <a:noAutofit/>
          </a:bodyPr>
          <a:lstStyle/>
          <a:p>
            <a:pPr indent="0" lvl="0" marL="0" marR="0" rtl="0" algn="l">
              <a:lnSpc>
                <a:spcPct val="90000"/>
              </a:lnSpc>
              <a:spcBef>
                <a:spcPts val="0"/>
              </a:spcBef>
              <a:spcAft>
                <a:spcPts val="0"/>
              </a:spcAft>
              <a:buClr>
                <a:schemeClr val="dk2"/>
              </a:buClr>
              <a:buSzPts val="600"/>
              <a:buFont typeface="Trebuchet MS"/>
              <a:buNone/>
            </a:pPr>
            <a:r>
              <a:rPr b="1" i="0" lang="en" sz="600">
                <a:solidFill>
                  <a:schemeClr val="dk2"/>
                </a:solidFill>
                <a:latin typeface="Trebuchet MS"/>
                <a:ea typeface="Trebuchet MS"/>
                <a:cs typeface="Trebuchet MS"/>
                <a:sym typeface="Trebuchet MS"/>
              </a:rPr>
              <a:t>NVIDIA CONFIDENTIAL. DO NOT DISTRIBUTE.</a:t>
            </a:r>
            <a:endParaRPr sz="120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79" name="Shape 79"/>
        <p:cNvGrpSpPr/>
        <p:nvPr/>
      </p:nvGrpSpPr>
      <p:grpSpPr>
        <a:xfrm>
          <a:off x="0" y="0"/>
          <a:ext cx="0" cy="0"/>
          <a:chOff x="0" y="0"/>
          <a:chExt cx="0" cy="0"/>
        </a:xfrm>
      </p:grpSpPr>
      <p:sp>
        <p:nvSpPr>
          <p:cNvPr id="80" name="Google Shape;80;p19"/>
          <p:cNvSpPr/>
          <p:nvPr/>
        </p:nvSpPr>
        <p:spPr>
          <a:xfrm>
            <a:off x="0" y="0"/>
            <a:ext cx="9144000" cy="5143500"/>
          </a:xfrm>
          <a:prstGeom prst="rect">
            <a:avLst/>
          </a:prstGeom>
          <a:solidFill>
            <a:schemeClr val="lt1"/>
          </a:solidFill>
          <a:ln>
            <a:noFill/>
          </a:ln>
        </p:spPr>
        <p:txBody>
          <a:bodyPr anchorCtr="0" anchor="ctr" bIns="38075" lIns="76200" spcFirstLastPara="1" rIns="76200" wrap="square" tIns="38075">
            <a:noAutofit/>
          </a:bodyPr>
          <a:lstStyle/>
          <a:p>
            <a:pPr indent="0" lvl="0" marL="0" marR="0" rtl="0" algn="ctr">
              <a:spcBef>
                <a:spcPts val="0"/>
              </a:spcBef>
              <a:spcAft>
                <a:spcPts val="0"/>
              </a:spcAft>
              <a:buNone/>
            </a:pPr>
            <a:r>
              <a:t/>
            </a:r>
            <a:endParaRPr sz="1500">
              <a:solidFill>
                <a:schemeClr val="lt1"/>
              </a:solidFill>
              <a:latin typeface="Arial"/>
              <a:ea typeface="Arial"/>
              <a:cs typeface="Arial"/>
              <a:sym typeface="Arial"/>
            </a:endParaRPr>
          </a:p>
        </p:txBody>
      </p:sp>
      <p:sp>
        <p:nvSpPr>
          <p:cNvPr id="81" name="Google Shape;81;p19"/>
          <p:cNvSpPr txBox="1"/>
          <p:nvPr>
            <p:ph type="title"/>
          </p:nvPr>
        </p:nvSpPr>
        <p:spPr>
          <a:xfrm>
            <a:off x="415290" y="614522"/>
            <a:ext cx="8313600" cy="492600"/>
          </a:xfrm>
          <a:prstGeom prst="rect">
            <a:avLst/>
          </a:prstGeom>
          <a:noFill/>
          <a:ln>
            <a:noFill/>
          </a:ln>
        </p:spPr>
        <p:txBody>
          <a:bodyPr anchorCtr="0" anchor="b" bIns="38075" lIns="76200" spcFirstLastPara="1" rIns="76200" wrap="square" tIns="38075">
            <a:noAutofit/>
          </a:bodyPr>
          <a:lstStyle>
            <a:lvl1pPr lvl="0" marR="0" rtl="0" algn="ctr">
              <a:lnSpc>
                <a:spcPct val="90000"/>
              </a:lnSpc>
              <a:spcBef>
                <a:spcPts val="0"/>
              </a:spcBef>
              <a:spcAft>
                <a:spcPts val="0"/>
              </a:spcAft>
              <a:buSzPts val="1200"/>
              <a:buNone/>
              <a:defRPr b="1" i="0" sz="3000" u="none" cap="none" strike="noStrike">
                <a:solidFill>
                  <a:schemeClr val="dk2"/>
                </a:solidFill>
                <a:latin typeface="Trebuchet MS"/>
                <a:ea typeface="Trebuchet MS"/>
                <a:cs typeface="Trebuchet MS"/>
                <a:sym typeface="Trebuchet MS"/>
              </a:defRPr>
            </a:lvl1pPr>
            <a:lvl2pPr lvl="1"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2pPr>
            <a:lvl3pPr lvl="2"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3pPr>
            <a:lvl4pPr lvl="3"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4pPr>
            <a:lvl5pPr lvl="4"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5pPr>
            <a:lvl6pPr lvl="5"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6pPr>
            <a:lvl7pPr lvl="6"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7pPr>
            <a:lvl8pPr lvl="7"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8pPr>
            <a:lvl9pPr lvl="8"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Photograph">
  <p:cSld name="Content with Photograph">
    <p:spTree>
      <p:nvGrpSpPr>
        <p:cNvPr id="82" name="Shape 82"/>
        <p:cNvGrpSpPr/>
        <p:nvPr/>
      </p:nvGrpSpPr>
      <p:grpSpPr>
        <a:xfrm>
          <a:off x="0" y="0"/>
          <a:ext cx="0" cy="0"/>
          <a:chOff x="0" y="0"/>
          <a:chExt cx="0" cy="0"/>
        </a:xfrm>
      </p:grpSpPr>
      <p:sp>
        <p:nvSpPr>
          <p:cNvPr id="83" name="Google Shape;83;p20"/>
          <p:cNvSpPr txBox="1"/>
          <p:nvPr>
            <p:ph type="title"/>
          </p:nvPr>
        </p:nvSpPr>
        <p:spPr>
          <a:xfrm>
            <a:off x="432693" y="1498825"/>
            <a:ext cx="3503700" cy="515400"/>
          </a:xfrm>
          <a:prstGeom prst="rect">
            <a:avLst/>
          </a:prstGeom>
          <a:noFill/>
          <a:ln>
            <a:noFill/>
          </a:ln>
        </p:spPr>
        <p:txBody>
          <a:bodyPr anchorCtr="0" anchor="b" bIns="38075" lIns="76200" spcFirstLastPara="1" rIns="76200" wrap="square" tIns="38075">
            <a:noAutofit/>
          </a:bodyPr>
          <a:lstStyle>
            <a:lvl1pPr lvl="0" marR="0" rtl="0" algn="l">
              <a:lnSpc>
                <a:spcPct val="90000"/>
              </a:lnSpc>
              <a:spcBef>
                <a:spcPts val="0"/>
              </a:spcBef>
              <a:spcAft>
                <a:spcPts val="0"/>
              </a:spcAft>
              <a:buSzPts val="1200"/>
              <a:buNone/>
              <a:defRPr b="1" i="0" sz="2700" u="none" cap="none" strike="noStrike">
                <a:solidFill>
                  <a:schemeClr val="dk2"/>
                </a:solidFill>
                <a:latin typeface="Trebuchet MS"/>
                <a:ea typeface="Trebuchet MS"/>
                <a:cs typeface="Trebuchet MS"/>
                <a:sym typeface="Trebuchet MS"/>
              </a:defRPr>
            </a:lvl1pPr>
            <a:lvl2pPr lvl="1"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2pPr>
            <a:lvl3pPr lvl="2"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3pPr>
            <a:lvl4pPr lvl="3"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4pPr>
            <a:lvl5pPr lvl="4"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5pPr>
            <a:lvl6pPr lvl="5"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6pPr>
            <a:lvl7pPr lvl="6"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7pPr>
            <a:lvl8pPr lvl="7"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8pPr>
            <a:lvl9pPr lvl="8"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9pPr>
          </a:lstStyle>
          <a:p/>
        </p:txBody>
      </p:sp>
      <p:sp>
        <p:nvSpPr>
          <p:cNvPr id="84" name="Google Shape;84;p20"/>
          <p:cNvSpPr txBox="1"/>
          <p:nvPr>
            <p:ph idx="1" type="body"/>
          </p:nvPr>
        </p:nvSpPr>
        <p:spPr>
          <a:xfrm>
            <a:off x="432693" y="2559649"/>
            <a:ext cx="3494100" cy="2097600"/>
          </a:xfrm>
          <a:prstGeom prst="rect">
            <a:avLst/>
          </a:prstGeom>
          <a:noFill/>
          <a:ln>
            <a:noFill/>
          </a:ln>
        </p:spPr>
        <p:txBody>
          <a:bodyPr anchorCtr="0" anchor="t" bIns="38075" lIns="76200" spcFirstLastPara="1" rIns="76200" wrap="square" tIns="38075">
            <a:noAutofit/>
          </a:bodyPr>
          <a:lstStyle>
            <a:lvl1pPr indent="-228600" lvl="0" marL="457200" marR="0" rtl="0" algn="l">
              <a:lnSpc>
                <a:spcPct val="90000"/>
              </a:lnSpc>
              <a:spcBef>
                <a:spcPts val="400"/>
              </a:spcBef>
              <a:spcAft>
                <a:spcPts val="0"/>
              </a:spcAft>
              <a:buClr>
                <a:schemeClr val="dk1"/>
              </a:buClr>
              <a:buSzPts val="1300"/>
              <a:buFont typeface="Trebuchet MS"/>
              <a:buNone/>
              <a:defRPr b="0" i="0" sz="1300" u="none" cap="none" strike="noStrike">
                <a:solidFill>
                  <a:schemeClr val="dk2"/>
                </a:solidFill>
                <a:latin typeface="Trebuchet MS"/>
                <a:ea typeface="Trebuchet MS"/>
                <a:cs typeface="Trebuchet MS"/>
                <a:sym typeface="Trebuchet MS"/>
              </a:defRPr>
            </a:lvl1pPr>
            <a:lvl2pPr indent="-228600" lvl="1" marL="914400" marR="0" rtl="0" algn="l">
              <a:lnSpc>
                <a:spcPct val="90000"/>
              </a:lnSpc>
              <a:spcBef>
                <a:spcPts val="400"/>
              </a:spcBef>
              <a:spcAft>
                <a:spcPts val="0"/>
              </a:spcAft>
              <a:buClr>
                <a:schemeClr val="dk1"/>
              </a:buClr>
              <a:buSzPts val="1200"/>
              <a:buFont typeface="Trebuchet MS"/>
              <a:buNone/>
              <a:defRPr b="0" i="0" sz="1200" u="none" cap="none" strike="noStrike">
                <a:solidFill>
                  <a:schemeClr val="dk2"/>
                </a:solidFill>
                <a:latin typeface="Trebuchet MS"/>
                <a:ea typeface="Trebuchet MS"/>
                <a:cs typeface="Trebuchet MS"/>
                <a:sym typeface="Trebuchet MS"/>
              </a:defRPr>
            </a:lvl2pPr>
            <a:lvl3pPr indent="-228600" lvl="2" marL="1371600" marR="0" rtl="0" algn="l">
              <a:lnSpc>
                <a:spcPct val="90000"/>
              </a:lnSpc>
              <a:spcBef>
                <a:spcPts val="400"/>
              </a:spcBef>
              <a:spcAft>
                <a:spcPts val="0"/>
              </a:spcAft>
              <a:buClr>
                <a:schemeClr val="dk1"/>
              </a:buClr>
              <a:buSzPts val="1200"/>
              <a:buFont typeface="Trebuchet MS"/>
              <a:buNone/>
              <a:defRPr b="0" i="0" sz="1200" u="none" cap="none" strike="noStrike">
                <a:solidFill>
                  <a:schemeClr val="dk2"/>
                </a:solidFill>
                <a:latin typeface="Trebuchet MS"/>
                <a:ea typeface="Trebuchet MS"/>
                <a:cs typeface="Trebuchet MS"/>
                <a:sym typeface="Trebuchet MS"/>
              </a:defRPr>
            </a:lvl3pPr>
            <a:lvl4pPr indent="-323850" lvl="3" marL="1828800" marR="0" rtl="0" algn="l">
              <a:spcBef>
                <a:spcPts val="400"/>
              </a:spcBef>
              <a:spcAft>
                <a:spcPts val="0"/>
              </a:spcAft>
              <a:buClr>
                <a:schemeClr val="dk1"/>
              </a:buClr>
              <a:buSzPts val="1500"/>
              <a:buFont typeface="Noto Sans Symbols"/>
              <a:buChar char="▪"/>
              <a:defRPr b="0" i="0" sz="1500" u="none" cap="none" strike="noStrike">
                <a:solidFill>
                  <a:schemeClr val="lt1"/>
                </a:solidFill>
                <a:latin typeface="Trebuchet MS"/>
                <a:ea typeface="Trebuchet MS"/>
                <a:cs typeface="Trebuchet MS"/>
                <a:sym typeface="Trebuchet MS"/>
              </a:defRPr>
            </a:lvl4pPr>
            <a:lvl5pPr indent="-336550" lvl="4" marL="2286000" marR="0" rtl="0" algn="l">
              <a:spcBef>
                <a:spcPts val="300"/>
              </a:spcBef>
              <a:spcAft>
                <a:spcPts val="0"/>
              </a:spcAft>
              <a:buClr>
                <a:schemeClr val="dk1"/>
              </a:buClr>
              <a:buSzPts val="1700"/>
              <a:buFont typeface="Noto Sans Symbols"/>
              <a:buChar char="▪"/>
              <a:defRPr b="0" i="0" sz="1700" u="none" cap="none" strike="noStrike">
                <a:solidFill>
                  <a:schemeClr val="lt1"/>
                </a:solidFill>
                <a:latin typeface="Trebuchet MS"/>
                <a:ea typeface="Trebuchet MS"/>
                <a:cs typeface="Trebuchet MS"/>
                <a:sym typeface="Trebuchet MS"/>
              </a:defRPr>
            </a:lvl5pPr>
            <a:lvl6pPr indent="-336550" lvl="5" marL="2743200" marR="0" rtl="0" algn="l">
              <a:spcBef>
                <a:spcPts val="300"/>
              </a:spcBef>
              <a:spcAft>
                <a:spcPts val="0"/>
              </a:spcAft>
              <a:buClr>
                <a:schemeClr val="dk2"/>
              </a:buClr>
              <a:buSzPts val="1700"/>
              <a:buFont typeface="Trebuchet MS"/>
              <a:buChar char="»"/>
              <a:defRPr b="0" i="0" sz="1700" u="none" cap="none" strike="noStrike">
                <a:solidFill>
                  <a:schemeClr val="dk2"/>
                </a:solidFill>
                <a:latin typeface="Trebuchet MS"/>
                <a:ea typeface="Trebuchet MS"/>
                <a:cs typeface="Trebuchet MS"/>
                <a:sym typeface="Trebuchet MS"/>
              </a:defRPr>
            </a:lvl6pPr>
            <a:lvl7pPr indent="-336550" lvl="6" marL="3200400" marR="0" rtl="0" algn="l">
              <a:spcBef>
                <a:spcPts val="300"/>
              </a:spcBef>
              <a:spcAft>
                <a:spcPts val="0"/>
              </a:spcAft>
              <a:buClr>
                <a:schemeClr val="dk2"/>
              </a:buClr>
              <a:buSzPts val="1700"/>
              <a:buFont typeface="Trebuchet MS"/>
              <a:buChar char="»"/>
              <a:defRPr b="0" i="0" sz="1700" u="none" cap="none" strike="noStrike">
                <a:solidFill>
                  <a:schemeClr val="dk2"/>
                </a:solidFill>
                <a:latin typeface="Trebuchet MS"/>
                <a:ea typeface="Trebuchet MS"/>
                <a:cs typeface="Trebuchet MS"/>
                <a:sym typeface="Trebuchet MS"/>
              </a:defRPr>
            </a:lvl7pPr>
            <a:lvl8pPr indent="-336550" lvl="7" marL="3657600" marR="0" rtl="0" algn="l">
              <a:spcBef>
                <a:spcPts val="300"/>
              </a:spcBef>
              <a:spcAft>
                <a:spcPts val="0"/>
              </a:spcAft>
              <a:buClr>
                <a:schemeClr val="dk2"/>
              </a:buClr>
              <a:buSzPts val="1700"/>
              <a:buFont typeface="Trebuchet MS"/>
              <a:buChar char="»"/>
              <a:defRPr b="0" i="0" sz="1700" u="none" cap="none" strike="noStrike">
                <a:solidFill>
                  <a:schemeClr val="dk2"/>
                </a:solidFill>
                <a:latin typeface="Trebuchet MS"/>
                <a:ea typeface="Trebuchet MS"/>
                <a:cs typeface="Trebuchet MS"/>
                <a:sym typeface="Trebuchet MS"/>
              </a:defRPr>
            </a:lvl8pPr>
            <a:lvl9pPr indent="-336550" lvl="8" marL="4114800" marR="0" rtl="0" algn="l">
              <a:spcBef>
                <a:spcPts val="300"/>
              </a:spcBef>
              <a:spcAft>
                <a:spcPts val="0"/>
              </a:spcAft>
              <a:buClr>
                <a:schemeClr val="dk2"/>
              </a:buClr>
              <a:buSzPts val="1700"/>
              <a:buFont typeface="Trebuchet MS"/>
              <a:buChar char="»"/>
              <a:defRPr b="0" i="0" sz="1700" u="none" cap="none" strike="noStrike">
                <a:solidFill>
                  <a:schemeClr val="dk2"/>
                </a:solidFill>
                <a:latin typeface="Trebuchet MS"/>
                <a:ea typeface="Trebuchet MS"/>
                <a:cs typeface="Trebuchet MS"/>
                <a:sym typeface="Trebuchet MS"/>
              </a:defRPr>
            </a:lvl9pPr>
          </a:lstStyle>
          <a:p/>
        </p:txBody>
      </p:sp>
      <p:sp>
        <p:nvSpPr>
          <p:cNvPr id="85" name="Google Shape;85;p20"/>
          <p:cNvSpPr txBox="1"/>
          <p:nvPr>
            <p:ph idx="2" type="body"/>
          </p:nvPr>
        </p:nvSpPr>
        <p:spPr>
          <a:xfrm>
            <a:off x="432693" y="1956998"/>
            <a:ext cx="3503700" cy="438000"/>
          </a:xfrm>
          <a:prstGeom prst="rect">
            <a:avLst/>
          </a:prstGeom>
          <a:noFill/>
          <a:ln>
            <a:noFill/>
          </a:ln>
        </p:spPr>
        <p:txBody>
          <a:bodyPr anchorCtr="0" anchor="t" bIns="38075" lIns="76200" spcFirstLastPara="1" rIns="76200" wrap="square" tIns="38075">
            <a:noAutofit/>
          </a:bodyPr>
          <a:lstStyle>
            <a:lvl1pPr indent="-228600" lvl="0" marL="457200" marR="0" rtl="0" algn="l">
              <a:lnSpc>
                <a:spcPct val="90000"/>
              </a:lnSpc>
              <a:spcBef>
                <a:spcPts val="800"/>
              </a:spcBef>
              <a:spcAft>
                <a:spcPts val="0"/>
              </a:spcAft>
              <a:buClr>
                <a:schemeClr val="dk1"/>
              </a:buClr>
              <a:buSzPts val="1700"/>
              <a:buFont typeface="Trebuchet MS"/>
              <a:buNone/>
              <a:defRPr b="0" i="0" sz="1700" u="none" cap="none" strike="noStrike">
                <a:solidFill>
                  <a:schemeClr val="lt2"/>
                </a:solidFill>
                <a:latin typeface="Trebuchet MS"/>
                <a:ea typeface="Trebuchet MS"/>
                <a:cs typeface="Trebuchet MS"/>
                <a:sym typeface="Trebuchet MS"/>
              </a:defRPr>
            </a:lvl1pPr>
            <a:lvl2pPr indent="-228600" lvl="1" marL="914400" marR="0" rtl="0" algn="ctr">
              <a:lnSpc>
                <a:spcPct val="90000"/>
              </a:lnSpc>
              <a:spcBef>
                <a:spcPts val="800"/>
              </a:spcBef>
              <a:spcAft>
                <a:spcPts val="0"/>
              </a:spcAft>
              <a:buClr>
                <a:schemeClr val="dk1"/>
              </a:buClr>
              <a:buSzPts val="2300"/>
              <a:buFont typeface="Trebuchet MS"/>
              <a:buNone/>
              <a:defRPr b="0" i="0" sz="2300" u="none" cap="none" strike="noStrike">
                <a:solidFill>
                  <a:schemeClr val="lt2"/>
                </a:solidFill>
                <a:latin typeface="Trebuchet MS"/>
                <a:ea typeface="Trebuchet MS"/>
                <a:cs typeface="Trebuchet MS"/>
                <a:sym typeface="Trebuchet MS"/>
              </a:defRPr>
            </a:lvl2pPr>
            <a:lvl3pPr indent="-228600" lvl="2" marL="1371600" marR="0" rtl="0" algn="ctr">
              <a:lnSpc>
                <a:spcPct val="90000"/>
              </a:lnSpc>
              <a:spcBef>
                <a:spcPts val="800"/>
              </a:spcBef>
              <a:spcAft>
                <a:spcPts val="0"/>
              </a:spcAft>
              <a:buClr>
                <a:schemeClr val="dk1"/>
              </a:buClr>
              <a:buSzPts val="2300"/>
              <a:buFont typeface="Trebuchet MS"/>
              <a:buNone/>
              <a:defRPr b="0" i="0" sz="2300" u="none" cap="none" strike="noStrike">
                <a:solidFill>
                  <a:schemeClr val="lt2"/>
                </a:solidFill>
                <a:latin typeface="Trebuchet MS"/>
                <a:ea typeface="Trebuchet MS"/>
                <a:cs typeface="Trebuchet MS"/>
                <a:sym typeface="Trebuchet MS"/>
              </a:defRPr>
            </a:lvl3pPr>
            <a:lvl4pPr indent="-228600" lvl="3" marL="1828800" marR="0" rtl="0" algn="ctr">
              <a:spcBef>
                <a:spcPts val="800"/>
              </a:spcBef>
              <a:spcAft>
                <a:spcPts val="0"/>
              </a:spcAft>
              <a:buClr>
                <a:schemeClr val="lt2"/>
              </a:buClr>
              <a:buSzPts val="2300"/>
              <a:buFont typeface="Trebuchet MS"/>
              <a:buNone/>
              <a:defRPr b="0" i="0" sz="2300" u="none" cap="none" strike="noStrike">
                <a:solidFill>
                  <a:schemeClr val="lt2"/>
                </a:solidFill>
                <a:latin typeface="Trebuchet MS"/>
                <a:ea typeface="Trebuchet MS"/>
                <a:cs typeface="Trebuchet MS"/>
                <a:sym typeface="Trebuchet MS"/>
              </a:defRPr>
            </a:lvl4pPr>
            <a:lvl5pPr indent="-228600" lvl="4" marL="2286000" marR="0" rtl="0" algn="ctr">
              <a:spcBef>
                <a:spcPts val="500"/>
              </a:spcBef>
              <a:spcAft>
                <a:spcPts val="0"/>
              </a:spcAft>
              <a:buClr>
                <a:schemeClr val="lt2"/>
              </a:buClr>
              <a:buSzPts val="2300"/>
              <a:buFont typeface="Trebuchet MS"/>
              <a:buNone/>
              <a:defRPr b="0" i="0" sz="2300" u="none" cap="none" strike="noStrike">
                <a:solidFill>
                  <a:schemeClr val="lt2"/>
                </a:solidFill>
                <a:latin typeface="Trebuchet MS"/>
                <a:ea typeface="Trebuchet MS"/>
                <a:cs typeface="Trebuchet MS"/>
                <a:sym typeface="Trebuchet MS"/>
              </a:defRPr>
            </a:lvl5pPr>
            <a:lvl6pPr indent="-336550" lvl="5" marL="2743200" marR="0" rtl="0" algn="l">
              <a:spcBef>
                <a:spcPts val="300"/>
              </a:spcBef>
              <a:spcAft>
                <a:spcPts val="0"/>
              </a:spcAft>
              <a:buClr>
                <a:schemeClr val="dk2"/>
              </a:buClr>
              <a:buSzPts val="1700"/>
              <a:buFont typeface="Trebuchet MS"/>
              <a:buChar char="»"/>
              <a:defRPr b="0" i="0" sz="1700" u="none" cap="none" strike="noStrike">
                <a:solidFill>
                  <a:schemeClr val="dk2"/>
                </a:solidFill>
                <a:latin typeface="Trebuchet MS"/>
                <a:ea typeface="Trebuchet MS"/>
                <a:cs typeface="Trebuchet MS"/>
                <a:sym typeface="Trebuchet MS"/>
              </a:defRPr>
            </a:lvl6pPr>
            <a:lvl7pPr indent="-336550" lvl="6" marL="3200400" marR="0" rtl="0" algn="l">
              <a:spcBef>
                <a:spcPts val="300"/>
              </a:spcBef>
              <a:spcAft>
                <a:spcPts val="0"/>
              </a:spcAft>
              <a:buClr>
                <a:schemeClr val="dk2"/>
              </a:buClr>
              <a:buSzPts val="1700"/>
              <a:buFont typeface="Trebuchet MS"/>
              <a:buChar char="»"/>
              <a:defRPr b="0" i="0" sz="1700" u="none" cap="none" strike="noStrike">
                <a:solidFill>
                  <a:schemeClr val="dk2"/>
                </a:solidFill>
                <a:latin typeface="Trebuchet MS"/>
                <a:ea typeface="Trebuchet MS"/>
                <a:cs typeface="Trebuchet MS"/>
                <a:sym typeface="Trebuchet MS"/>
              </a:defRPr>
            </a:lvl7pPr>
            <a:lvl8pPr indent="-336550" lvl="7" marL="3657600" marR="0" rtl="0" algn="l">
              <a:spcBef>
                <a:spcPts val="300"/>
              </a:spcBef>
              <a:spcAft>
                <a:spcPts val="0"/>
              </a:spcAft>
              <a:buClr>
                <a:schemeClr val="dk2"/>
              </a:buClr>
              <a:buSzPts val="1700"/>
              <a:buFont typeface="Trebuchet MS"/>
              <a:buChar char="»"/>
              <a:defRPr b="0" i="0" sz="1700" u="none" cap="none" strike="noStrike">
                <a:solidFill>
                  <a:schemeClr val="dk2"/>
                </a:solidFill>
                <a:latin typeface="Trebuchet MS"/>
                <a:ea typeface="Trebuchet MS"/>
                <a:cs typeface="Trebuchet MS"/>
                <a:sym typeface="Trebuchet MS"/>
              </a:defRPr>
            </a:lvl8pPr>
            <a:lvl9pPr indent="-336550" lvl="8" marL="4114800" marR="0" rtl="0" algn="l">
              <a:spcBef>
                <a:spcPts val="300"/>
              </a:spcBef>
              <a:spcAft>
                <a:spcPts val="0"/>
              </a:spcAft>
              <a:buClr>
                <a:schemeClr val="dk2"/>
              </a:buClr>
              <a:buSzPts val="1700"/>
              <a:buFont typeface="Trebuchet MS"/>
              <a:buChar char="»"/>
              <a:defRPr b="0" i="0" sz="1700" u="none" cap="none" strike="noStrike">
                <a:solidFill>
                  <a:schemeClr val="dk2"/>
                </a:solidFill>
                <a:latin typeface="Trebuchet MS"/>
                <a:ea typeface="Trebuchet MS"/>
                <a:cs typeface="Trebuchet MS"/>
                <a:sym typeface="Trebuchet MS"/>
              </a:defRPr>
            </a:lvl9pPr>
          </a:lstStyle>
          <a:p/>
        </p:txBody>
      </p:sp>
      <p:sp>
        <p:nvSpPr>
          <p:cNvPr id="86" name="Google Shape;86;p20"/>
          <p:cNvSpPr/>
          <p:nvPr/>
        </p:nvSpPr>
        <p:spPr>
          <a:xfrm>
            <a:off x="8030010" y="4749929"/>
            <a:ext cx="1113900" cy="393600"/>
          </a:xfrm>
          <a:prstGeom prst="rect">
            <a:avLst/>
          </a:prstGeom>
          <a:solidFill>
            <a:schemeClr val="lt1"/>
          </a:solidFill>
          <a:ln>
            <a:noFill/>
          </a:ln>
        </p:spPr>
        <p:txBody>
          <a:bodyPr anchorCtr="0" anchor="ctr" bIns="38075" lIns="76200" spcFirstLastPara="1" rIns="76200" wrap="square" tIns="38075">
            <a:noAutofit/>
          </a:bodyPr>
          <a:lstStyle/>
          <a:p>
            <a:pPr indent="0" lvl="0" marL="0" marR="0" rtl="0" algn="ctr">
              <a:spcBef>
                <a:spcPts val="0"/>
              </a:spcBef>
              <a:spcAft>
                <a:spcPts val="0"/>
              </a:spcAft>
              <a:buNone/>
            </a:pPr>
            <a:r>
              <a:t/>
            </a:r>
            <a:endParaRPr sz="1500">
              <a:solidFill>
                <a:schemeClr val="lt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87" name="Shape 87"/>
        <p:cNvGrpSpPr/>
        <p:nvPr/>
      </p:nvGrpSpPr>
      <p:grpSpPr>
        <a:xfrm>
          <a:off x="0" y="0"/>
          <a:ext cx="0" cy="0"/>
          <a:chOff x="0" y="0"/>
          <a:chExt cx="0" cy="0"/>
        </a:xfrm>
      </p:grpSpPr>
      <p:sp>
        <p:nvSpPr>
          <p:cNvPr id="88" name="Google Shape;88;p21"/>
          <p:cNvSpPr/>
          <p:nvPr/>
        </p:nvSpPr>
        <p:spPr>
          <a:xfrm>
            <a:off x="0" y="0"/>
            <a:ext cx="9144000" cy="5143500"/>
          </a:xfrm>
          <a:prstGeom prst="rect">
            <a:avLst/>
          </a:prstGeom>
          <a:solidFill>
            <a:schemeClr val="lt1"/>
          </a:solidFill>
          <a:ln>
            <a:noFill/>
          </a:ln>
        </p:spPr>
        <p:txBody>
          <a:bodyPr anchorCtr="0" anchor="ctr" bIns="38075" lIns="76200" spcFirstLastPara="1" rIns="76200" wrap="square" tIns="38075">
            <a:noAutofit/>
          </a:bodyPr>
          <a:lstStyle/>
          <a:p>
            <a:pPr indent="0" lvl="0" marL="0" marR="0" rtl="0" algn="ctr">
              <a:spcBef>
                <a:spcPts val="0"/>
              </a:spcBef>
              <a:spcAft>
                <a:spcPts val="0"/>
              </a:spcAft>
              <a:buNone/>
            </a:pPr>
            <a:r>
              <a:t/>
            </a:r>
            <a:endParaRPr sz="150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Quote">
    <p:spTree>
      <p:nvGrpSpPr>
        <p:cNvPr id="89" name="Shape 89"/>
        <p:cNvGrpSpPr/>
        <p:nvPr/>
      </p:nvGrpSpPr>
      <p:grpSpPr>
        <a:xfrm>
          <a:off x="0" y="0"/>
          <a:ext cx="0" cy="0"/>
          <a:chOff x="0" y="0"/>
          <a:chExt cx="0" cy="0"/>
        </a:xfrm>
      </p:grpSpPr>
      <p:pic>
        <p:nvPicPr>
          <p:cNvPr id="90" name="Google Shape;90;p22"/>
          <p:cNvPicPr preferRelativeResize="0"/>
          <p:nvPr/>
        </p:nvPicPr>
        <p:blipFill rotWithShape="1">
          <a:blip r:embed="rId2">
            <a:alphaModFix/>
          </a:blip>
          <a:srcRect b="0" l="0" r="0" t="0"/>
          <a:stretch/>
        </p:blipFill>
        <p:spPr>
          <a:xfrm flipH="1" rot="10800000">
            <a:off x="0" y="0"/>
            <a:ext cx="9144000" cy="5143500"/>
          </a:xfrm>
          <a:prstGeom prst="rect">
            <a:avLst/>
          </a:prstGeom>
          <a:noFill/>
          <a:ln>
            <a:noFill/>
          </a:ln>
        </p:spPr>
      </p:pic>
      <p:sp>
        <p:nvSpPr>
          <p:cNvPr id="91" name="Google Shape;91;p22"/>
          <p:cNvSpPr/>
          <p:nvPr/>
        </p:nvSpPr>
        <p:spPr>
          <a:xfrm>
            <a:off x="0" y="0"/>
            <a:ext cx="9144000" cy="5143500"/>
          </a:xfrm>
          <a:prstGeom prst="rect">
            <a:avLst/>
          </a:prstGeom>
          <a:gradFill>
            <a:gsLst>
              <a:gs pos="0">
                <a:srgbClr val="000000">
                  <a:alpha val="61960"/>
                </a:srgbClr>
              </a:gs>
              <a:gs pos="69000">
                <a:srgbClr val="000000">
                  <a:alpha val="76862"/>
                </a:srgbClr>
              </a:gs>
              <a:gs pos="100000">
                <a:srgbClr val="000000">
                  <a:alpha val="76862"/>
                </a:srgbClr>
              </a:gs>
            </a:gsLst>
            <a:lin ang="5400012" scaled="0"/>
          </a:gradFill>
          <a:ln>
            <a:noFill/>
          </a:ln>
        </p:spPr>
        <p:txBody>
          <a:bodyPr anchorCtr="0" anchor="ctr" bIns="38075" lIns="76200" spcFirstLastPara="1" rIns="76200" wrap="square" tIns="38075">
            <a:noAutofit/>
          </a:bodyPr>
          <a:lstStyle/>
          <a:p>
            <a:pPr indent="0" lvl="0" marL="0" marR="0" rtl="0" algn="ctr">
              <a:spcBef>
                <a:spcPts val="0"/>
              </a:spcBef>
              <a:spcAft>
                <a:spcPts val="0"/>
              </a:spcAft>
              <a:buNone/>
            </a:pPr>
            <a:r>
              <a:t/>
            </a:r>
            <a:endParaRPr sz="1500">
              <a:solidFill>
                <a:schemeClr val="lt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ransition / Segue">
  <p:cSld name="Transition / Segue">
    <p:spTree>
      <p:nvGrpSpPr>
        <p:cNvPr id="92" name="Shape 92"/>
        <p:cNvGrpSpPr/>
        <p:nvPr/>
      </p:nvGrpSpPr>
      <p:grpSpPr>
        <a:xfrm>
          <a:off x="0" y="0"/>
          <a:ext cx="0" cy="0"/>
          <a:chOff x="0" y="0"/>
          <a:chExt cx="0" cy="0"/>
        </a:xfrm>
      </p:grpSpPr>
      <p:pic>
        <p:nvPicPr>
          <p:cNvPr id="93" name="Google Shape;93;p23"/>
          <p:cNvPicPr preferRelativeResize="0"/>
          <p:nvPr/>
        </p:nvPicPr>
        <p:blipFill rotWithShape="1">
          <a:blip r:embed="rId2">
            <a:alphaModFix/>
          </a:blip>
          <a:srcRect b="0" l="0" r="0" t="0"/>
          <a:stretch/>
        </p:blipFill>
        <p:spPr>
          <a:xfrm flipH="1">
            <a:off x="0" y="0"/>
            <a:ext cx="9144000" cy="5143501"/>
          </a:xfrm>
          <a:prstGeom prst="rect">
            <a:avLst/>
          </a:prstGeom>
          <a:noFill/>
          <a:ln>
            <a:noFill/>
          </a:ln>
        </p:spPr>
      </p:pic>
      <p:sp>
        <p:nvSpPr>
          <p:cNvPr id="94" name="Google Shape;94;p23"/>
          <p:cNvSpPr/>
          <p:nvPr/>
        </p:nvSpPr>
        <p:spPr>
          <a:xfrm>
            <a:off x="0" y="0"/>
            <a:ext cx="9144000" cy="5143500"/>
          </a:xfrm>
          <a:prstGeom prst="rect">
            <a:avLst/>
          </a:prstGeom>
          <a:gradFill>
            <a:gsLst>
              <a:gs pos="0">
                <a:srgbClr val="000000">
                  <a:alpha val="0"/>
                </a:srgbClr>
              </a:gs>
              <a:gs pos="24000">
                <a:srgbClr val="000000">
                  <a:alpha val="0"/>
                </a:srgbClr>
              </a:gs>
              <a:gs pos="100000">
                <a:schemeClr val="dk2"/>
              </a:gs>
            </a:gsLst>
            <a:lin ang="2700006" scaled="0"/>
          </a:gradFill>
          <a:ln>
            <a:noFill/>
          </a:ln>
        </p:spPr>
        <p:txBody>
          <a:bodyPr anchorCtr="0" anchor="ctr" bIns="38075" lIns="76200" spcFirstLastPara="1" rIns="76200" wrap="square" tIns="38075">
            <a:noAutofit/>
          </a:bodyPr>
          <a:lstStyle/>
          <a:p>
            <a:pPr indent="0" lvl="0" marL="0" marR="0" rtl="0" algn="ctr">
              <a:spcBef>
                <a:spcPts val="0"/>
              </a:spcBef>
              <a:spcAft>
                <a:spcPts val="0"/>
              </a:spcAft>
              <a:buNone/>
            </a:pPr>
            <a:r>
              <a:t/>
            </a:r>
            <a:endParaRPr sz="1500">
              <a:solidFill>
                <a:schemeClr val="lt1"/>
              </a:solidFill>
              <a:latin typeface="Arial"/>
              <a:ea typeface="Arial"/>
              <a:cs typeface="Arial"/>
              <a:sym typeface="Arial"/>
            </a:endParaRPr>
          </a:p>
        </p:txBody>
      </p:sp>
      <p:sp>
        <p:nvSpPr>
          <p:cNvPr id="95" name="Google Shape;95;p23"/>
          <p:cNvSpPr txBox="1"/>
          <p:nvPr>
            <p:ph type="title"/>
          </p:nvPr>
        </p:nvSpPr>
        <p:spPr>
          <a:xfrm>
            <a:off x="3400073" y="3439518"/>
            <a:ext cx="5089200" cy="1145100"/>
          </a:xfrm>
          <a:prstGeom prst="rect">
            <a:avLst/>
          </a:prstGeom>
          <a:noFill/>
          <a:ln>
            <a:noFill/>
          </a:ln>
        </p:spPr>
        <p:txBody>
          <a:bodyPr anchorCtr="0" anchor="b" bIns="38075" lIns="76200" spcFirstLastPara="1" rIns="76200" wrap="square" tIns="38075">
            <a:noAutofit/>
          </a:bodyPr>
          <a:lstStyle>
            <a:lvl1pPr lvl="0" marR="0" rtl="0" algn="r">
              <a:lnSpc>
                <a:spcPct val="90000"/>
              </a:lnSpc>
              <a:spcBef>
                <a:spcPts val="0"/>
              </a:spcBef>
              <a:spcAft>
                <a:spcPts val="0"/>
              </a:spcAft>
              <a:buSzPts val="1200"/>
              <a:buNone/>
              <a:defRPr b="1" i="0" sz="3800" u="none" cap="none" strike="noStrike">
                <a:solidFill>
                  <a:schemeClr val="lt1"/>
                </a:solidFill>
                <a:latin typeface="Trebuchet MS"/>
                <a:ea typeface="Trebuchet MS"/>
                <a:cs typeface="Trebuchet MS"/>
                <a:sym typeface="Trebuchet MS"/>
              </a:defRPr>
            </a:lvl1pPr>
            <a:lvl2pPr lvl="1"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2pPr>
            <a:lvl3pPr lvl="2"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3pPr>
            <a:lvl4pPr lvl="3"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4pPr>
            <a:lvl5pPr lvl="4"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5pPr>
            <a:lvl6pPr lvl="5"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6pPr>
            <a:lvl7pPr lvl="6"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7pPr>
            <a:lvl8pPr lvl="7"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8pPr>
            <a:lvl9pPr lvl="8"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meline">
  <p:cSld name="Timeline">
    <p:spTree>
      <p:nvGrpSpPr>
        <p:cNvPr id="96" name="Shape 96"/>
        <p:cNvGrpSpPr/>
        <p:nvPr/>
      </p:nvGrpSpPr>
      <p:grpSpPr>
        <a:xfrm>
          <a:off x="0" y="0"/>
          <a:ext cx="0" cy="0"/>
          <a:chOff x="0" y="0"/>
          <a:chExt cx="0" cy="0"/>
        </a:xfrm>
      </p:grpSpPr>
      <p:pic>
        <p:nvPicPr>
          <p:cNvPr id="97" name="Google Shape;97;p24"/>
          <p:cNvPicPr preferRelativeResize="0"/>
          <p:nvPr/>
        </p:nvPicPr>
        <p:blipFill rotWithShape="1">
          <a:blip r:embed="rId2">
            <a:alphaModFix/>
          </a:blip>
          <a:srcRect b="0" l="0" r="0" t="0"/>
          <a:stretch/>
        </p:blipFill>
        <p:spPr>
          <a:xfrm>
            <a:off x="572" y="321"/>
            <a:ext cx="9142857" cy="5142857"/>
          </a:xfrm>
          <a:prstGeom prst="rect">
            <a:avLst/>
          </a:prstGeom>
          <a:noFill/>
          <a:ln>
            <a:noFill/>
          </a:ln>
        </p:spPr>
      </p:pic>
      <p:sp>
        <p:nvSpPr>
          <p:cNvPr id="98" name="Google Shape;98;p24"/>
          <p:cNvSpPr/>
          <p:nvPr/>
        </p:nvSpPr>
        <p:spPr>
          <a:xfrm>
            <a:off x="0" y="0"/>
            <a:ext cx="9144000" cy="5143500"/>
          </a:xfrm>
          <a:prstGeom prst="rect">
            <a:avLst/>
          </a:prstGeom>
          <a:solidFill>
            <a:schemeClr val="dk2">
              <a:alpha val="60000"/>
            </a:schemeClr>
          </a:solidFill>
          <a:ln>
            <a:noFill/>
          </a:ln>
        </p:spPr>
        <p:txBody>
          <a:bodyPr anchorCtr="0" anchor="ctr" bIns="38075" lIns="76200" spcFirstLastPara="1" rIns="76200" wrap="square" tIns="38075">
            <a:noAutofit/>
          </a:bodyPr>
          <a:lstStyle/>
          <a:p>
            <a:pPr indent="0" lvl="0" marL="0" marR="0" rtl="0" algn="ctr">
              <a:spcBef>
                <a:spcPts val="0"/>
              </a:spcBef>
              <a:spcAft>
                <a:spcPts val="0"/>
              </a:spcAft>
              <a:buNone/>
            </a:pPr>
            <a:r>
              <a:t/>
            </a:r>
            <a:endParaRPr sz="1500">
              <a:solidFill>
                <a:schemeClr val="lt1"/>
              </a:solidFill>
              <a:latin typeface="Arial"/>
              <a:ea typeface="Arial"/>
              <a:cs typeface="Arial"/>
              <a:sym typeface="Arial"/>
            </a:endParaRPr>
          </a:p>
        </p:txBody>
      </p:sp>
      <p:sp>
        <p:nvSpPr>
          <p:cNvPr id="99" name="Google Shape;99;p24"/>
          <p:cNvSpPr txBox="1"/>
          <p:nvPr>
            <p:ph type="title"/>
          </p:nvPr>
        </p:nvSpPr>
        <p:spPr>
          <a:xfrm>
            <a:off x="415290" y="614522"/>
            <a:ext cx="8313600" cy="492600"/>
          </a:xfrm>
          <a:prstGeom prst="rect">
            <a:avLst/>
          </a:prstGeom>
          <a:noFill/>
          <a:ln>
            <a:noFill/>
          </a:ln>
        </p:spPr>
        <p:txBody>
          <a:bodyPr anchorCtr="0" anchor="b" bIns="38075" lIns="76200" spcFirstLastPara="1" rIns="76200" wrap="square" tIns="38075">
            <a:noAutofit/>
          </a:bodyPr>
          <a:lstStyle>
            <a:lvl1pPr lvl="0" marR="0" rtl="0" algn="ctr">
              <a:lnSpc>
                <a:spcPct val="90000"/>
              </a:lnSpc>
              <a:spcBef>
                <a:spcPts val="0"/>
              </a:spcBef>
              <a:spcAft>
                <a:spcPts val="0"/>
              </a:spcAft>
              <a:buSzPts val="1200"/>
              <a:buNone/>
              <a:defRPr b="1" i="0" sz="3000" u="none" cap="none" strike="noStrike">
                <a:solidFill>
                  <a:schemeClr val="lt1"/>
                </a:solidFill>
                <a:latin typeface="Trebuchet MS"/>
                <a:ea typeface="Trebuchet MS"/>
                <a:cs typeface="Trebuchet MS"/>
                <a:sym typeface="Trebuchet MS"/>
              </a:defRPr>
            </a:lvl1pPr>
            <a:lvl2pPr lvl="1"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2pPr>
            <a:lvl3pPr lvl="2"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3pPr>
            <a:lvl4pPr lvl="3"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4pPr>
            <a:lvl5pPr lvl="4"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5pPr>
            <a:lvl6pPr lvl="5"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6pPr>
            <a:lvl7pPr lvl="6"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7pPr>
            <a:lvl8pPr lvl="7"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8pPr>
            <a:lvl9pPr lvl="8"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ideo" type="titleOnly">
  <p:cSld name="TITLE_ONLY">
    <p:spTree>
      <p:nvGrpSpPr>
        <p:cNvPr id="100" name="Shape 100"/>
        <p:cNvGrpSpPr/>
        <p:nvPr/>
      </p:nvGrpSpPr>
      <p:grpSpPr>
        <a:xfrm>
          <a:off x="0" y="0"/>
          <a:ext cx="0" cy="0"/>
          <a:chOff x="0" y="0"/>
          <a:chExt cx="0" cy="0"/>
        </a:xfrm>
      </p:grpSpPr>
      <p:pic>
        <p:nvPicPr>
          <p:cNvPr id="101" name="Google Shape;101;p25"/>
          <p:cNvPicPr preferRelativeResize="0"/>
          <p:nvPr/>
        </p:nvPicPr>
        <p:blipFill rotWithShape="1">
          <a:blip r:embed="rId2">
            <a:alphaModFix/>
          </a:blip>
          <a:srcRect b="0" l="0" r="0" t="0"/>
          <a:stretch/>
        </p:blipFill>
        <p:spPr>
          <a:xfrm>
            <a:off x="572" y="322"/>
            <a:ext cx="9142857" cy="5142857"/>
          </a:xfrm>
          <a:prstGeom prst="rect">
            <a:avLst/>
          </a:prstGeom>
          <a:noFill/>
          <a:ln>
            <a:noFill/>
          </a:ln>
        </p:spPr>
      </p:pic>
      <p:sp>
        <p:nvSpPr>
          <p:cNvPr id="102" name="Google Shape;102;p25"/>
          <p:cNvSpPr/>
          <p:nvPr/>
        </p:nvSpPr>
        <p:spPr>
          <a:xfrm>
            <a:off x="0" y="0"/>
            <a:ext cx="9144000" cy="5143500"/>
          </a:xfrm>
          <a:prstGeom prst="rect">
            <a:avLst/>
          </a:prstGeom>
          <a:solidFill>
            <a:schemeClr val="dk2">
              <a:alpha val="60000"/>
            </a:schemeClr>
          </a:solidFill>
          <a:ln>
            <a:noFill/>
          </a:ln>
        </p:spPr>
        <p:txBody>
          <a:bodyPr anchorCtr="0" anchor="ctr" bIns="38075" lIns="76200" spcFirstLastPara="1" rIns="76200" wrap="square" tIns="38075">
            <a:noAutofit/>
          </a:bodyPr>
          <a:lstStyle/>
          <a:p>
            <a:pPr indent="0" lvl="0" marL="0" marR="0" rtl="0" algn="ctr">
              <a:spcBef>
                <a:spcPts val="0"/>
              </a:spcBef>
              <a:spcAft>
                <a:spcPts val="0"/>
              </a:spcAft>
              <a:buNone/>
            </a:pPr>
            <a:r>
              <a:t/>
            </a:r>
            <a:endParaRPr sz="1500">
              <a:solidFill>
                <a:schemeClr val="lt1"/>
              </a:solidFill>
              <a:latin typeface="Arial"/>
              <a:ea typeface="Arial"/>
              <a:cs typeface="Arial"/>
              <a:sym typeface="Arial"/>
            </a:endParaRPr>
          </a:p>
        </p:txBody>
      </p:sp>
      <p:sp>
        <p:nvSpPr>
          <p:cNvPr id="103" name="Google Shape;103;p25"/>
          <p:cNvSpPr txBox="1"/>
          <p:nvPr>
            <p:ph type="title"/>
          </p:nvPr>
        </p:nvSpPr>
        <p:spPr>
          <a:xfrm>
            <a:off x="1294581" y="4460526"/>
            <a:ext cx="6554700" cy="307800"/>
          </a:xfrm>
          <a:prstGeom prst="rect">
            <a:avLst/>
          </a:prstGeom>
          <a:noFill/>
          <a:ln>
            <a:noFill/>
          </a:ln>
        </p:spPr>
        <p:txBody>
          <a:bodyPr anchorCtr="0" anchor="b" bIns="38075" lIns="76200" spcFirstLastPara="1" rIns="76200" wrap="square" tIns="38075">
            <a:noAutofit/>
          </a:bodyPr>
          <a:lstStyle>
            <a:lvl1pPr lvl="0" marR="0" rtl="0" algn="ctr">
              <a:lnSpc>
                <a:spcPct val="90000"/>
              </a:lnSpc>
              <a:spcBef>
                <a:spcPts val="0"/>
              </a:spcBef>
              <a:spcAft>
                <a:spcPts val="0"/>
              </a:spcAft>
              <a:buSzPts val="1200"/>
              <a:buNone/>
              <a:defRPr b="1" i="0" sz="1700" u="none" cap="none" strike="noStrike">
                <a:solidFill>
                  <a:schemeClr val="lt1"/>
                </a:solidFill>
                <a:latin typeface="Trebuchet MS"/>
                <a:ea typeface="Trebuchet MS"/>
                <a:cs typeface="Trebuchet MS"/>
                <a:sym typeface="Trebuchet MS"/>
              </a:defRPr>
            </a:lvl1pPr>
            <a:lvl2pPr lvl="1"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2pPr>
            <a:lvl3pPr lvl="2"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3pPr>
            <a:lvl4pPr lvl="3"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4pPr>
            <a:lvl5pPr lvl="4"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5pPr>
            <a:lvl6pPr lvl="5"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6pPr>
            <a:lvl7pPr lvl="6"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7pPr>
            <a:lvl8pPr lvl="7"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8pPr>
            <a:lvl9pPr lvl="8"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genda">
  <p:cSld name="Agenda">
    <p:spTree>
      <p:nvGrpSpPr>
        <p:cNvPr id="104" name="Shape 104"/>
        <p:cNvGrpSpPr/>
        <p:nvPr/>
      </p:nvGrpSpPr>
      <p:grpSpPr>
        <a:xfrm>
          <a:off x="0" y="0"/>
          <a:ext cx="0" cy="0"/>
          <a:chOff x="0" y="0"/>
          <a:chExt cx="0" cy="0"/>
        </a:xfrm>
      </p:grpSpPr>
      <p:pic>
        <p:nvPicPr>
          <p:cNvPr id="105" name="Google Shape;105;p26"/>
          <p:cNvPicPr preferRelativeResize="0"/>
          <p:nvPr/>
        </p:nvPicPr>
        <p:blipFill rotWithShape="1">
          <a:blip r:embed="rId2">
            <a:alphaModFix/>
          </a:blip>
          <a:srcRect b="0" l="0" r="0" t="0"/>
          <a:stretch/>
        </p:blipFill>
        <p:spPr>
          <a:xfrm>
            <a:off x="0" y="1"/>
            <a:ext cx="2986631" cy="5143497"/>
          </a:xfrm>
          <a:prstGeom prst="rect">
            <a:avLst/>
          </a:prstGeom>
          <a:noFill/>
          <a:ln>
            <a:noFill/>
          </a:ln>
        </p:spPr>
      </p:pic>
      <p:cxnSp>
        <p:nvCxnSpPr>
          <p:cNvPr id="106" name="Google Shape;106;p26"/>
          <p:cNvCxnSpPr/>
          <p:nvPr/>
        </p:nvCxnSpPr>
        <p:spPr>
          <a:xfrm>
            <a:off x="2986631" y="-1"/>
            <a:ext cx="0" cy="5143500"/>
          </a:xfrm>
          <a:prstGeom prst="straightConnector1">
            <a:avLst/>
          </a:prstGeom>
          <a:noFill/>
          <a:ln cap="flat" cmpd="sng" w="9525">
            <a:solidFill>
              <a:srgbClr val="595959"/>
            </a:solidFill>
            <a:prstDash val="solid"/>
            <a:round/>
            <a:headEnd len="sm" w="sm" type="none"/>
            <a:tailEnd len="sm" w="sm" type="none"/>
          </a:ln>
        </p:spPr>
      </p:cxnSp>
      <p:sp>
        <p:nvSpPr>
          <p:cNvPr id="107" name="Google Shape;107;p26"/>
          <p:cNvSpPr txBox="1"/>
          <p:nvPr>
            <p:ph type="title"/>
          </p:nvPr>
        </p:nvSpPr>
        <p:spPr>
          <a:xfrm>
            <a:off x="368234" y="1984838"/>
            <a:ext cx="2250300" cy="1173600"/>
          </a:xfrm>
          <a:prstGeom prst="rect">
            <a:avLst/>
          </a:prstGeom>
          <a:noFill/>
          <a:ln>
            <a:noFill/>
          </a:ln>
        </p:spPr>
        <p:txBody>
          <a:bodyPr anchorCtr="0" anchor="ctr" bIns="38075" lIns="76200" spcFirstLastPara="1" rIns="76200" wrap="square" tIns="38075">
            <a:noAutofit/>
          </a:bodyPr>
          <a:lstStyle>
            <a:lvl1pPr lvl="0" marR="0" rtl="0" algn="ctr">
              <a:lnSpc>
                <a:spcPct val="90000"/>
              </a:lnSpc>
              <a:spcBef>
                <a:spcPts val="0"/>
              </a:spcBef>
              <a:spcAft>
                <a:spcPts val="0"/>
              </a:spcAft>
              <a:buSzPts val="1200"/>
              <a:buNone/>
              <a:defRPr b="1" i="0" sz="3000" u="none" cap="none" strike="noStrike">
                <a:solidFill>
                  <a:schemeClr val="lt1"/>
                </a:solidFill>
                <a:latin typeface="Trebuchet MS"/>
                <a:ea typeface="Trebuchet MS"/>
                <a:cs typeface="Trebuchet MS"/>
                <a:sym typeface="Trebuchet MS"/>
              </a:defRPr>
            </a:lvl1pPr>
            <a:lvl2pPr lvl="1"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2pPr>
            <a:lvl3pPr lvl="2"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3pPr>
            <a:lvl4pPr lvl="3"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4pPr>
            <a:lvl5pPr lvl="4"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5pPr>
            <a:lvl6pPr lvl="5"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6pPr>
            <a:lvl7pPr lvl="6"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7pPr>
            <a:lvl8pPr lvl="7"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8pPr>
            <a:lvl9pPr lvl="8"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mbargo Layout">
  <p:cSld name="Embargo Layout">
    <p:spTree>
      <p:nvGrpSpPr>
        <p:cNvPr id="108" name="Shape 108"/>
        <p:cNvGrpSpPr/>
        <p:nvPr/>
      </p:nvGrpSpPr>
      <p:grpSpPr>
        <a:xfrm>
          <a:off x="0" y="0"/>
          <a:ext cx="0" cy="0"/>
          <a:chOff x="0" y="0"/>
          <a:chExt cx="0" cy="0"/>
        </a:xfrm>
      </p:grpSpPr>
      <p:sp>
        <p:nvSpPr>
          <p:cNvPr id="109" name="Google Shape;109;p27"/>
          <p:cNvSpPr/>
          <p:nvPr/>
        </p:nvSpPr>
        <p:spPr>
          <a:xfrm>
            <a:off x="0" y="0"/>
            <a:ext cx="9144000" cy="5143500"/>
          </a:xfrm>
          <a:prstGeom prst="rect">
            <a:avLst/>
          </a:prstGeom>
          <a:solidFill>
            <a:srgbClr val="9E1212"/>
          </a:solidFill>
          <a:ln>
            <a:noFill/>
          </a:ln>
        </p:spPr>
        <p:txBody>
          <a:bodyPr anchorCtr="0" anchor="ctr" bIns="38075" lIns="76200" spcFirstLastPara="1" rIns="76200" wrap="square" tIns="38075">
            <a:noAutofit/>
          </a:bodyPr>
          <a:lstStyle/>
          <a:p>
            <a:pPr indent="0" lvl="0" marL="0" marR="0" rtl="0" algn="ctr">
              <a:spcBef>
                <a:spcPts val="0"/>
              </a:spcBef>
              <a:spcAft>
                <a:spcPts val="0"/>
              </a:spcAft>
              <a:buNone/>
            </a:pPr>
            <a:r>
              <a:t/>
            </a:r>
            <a:endParaRPr sz="1500">
              <a:solidFill>
                <a:schemeClr val="lt1"/>
              </a:solidFill>
              <a:latin typeface="Arial"/>
              <a:ea typeface="Arial"/>
              <a:cs typeface="Arial"/>
              <a:sym typeface="Arial"/>
            </a:endParaRPr>
          </a:p>
        </p:txBody>
      </p:sp>
      <p:pic>
        <p:nvPicPr>
          <p:cNvPr id="110" name="Google Shape;110;p27"/>
          <p:cNvPicPr preferRelativeResize="0"/>
          <p:nvPr/>
        </p:nvPicPr>
        <p:blipFill rotWithShape="1">
          <a:blip r:embed="rId2">
            <a:alphaModFix/>
          </a:blip>
          <a:srcRect b="0" l="0" r="0" t="0"/>
          <a:stretch/>
        </p:blipFill>
        <p:spPr>
          <a:xfrm>
            <a:off x="3505107" y="758565"/>
            <a:ext cx="2133785" cy="1900085"/>
          </a:xfrm>
          <a:prstGeom prst="rect">
            <a:avLst/>
          </a:prstGeom>
          <a:noFill/>
          <a:ln>
            <a:noFill/>
          </a:ln>
        </p:spPr>
      </p:pic>
      <p:sp>
        <p:nvSpPr>
          <p:cNvPr id="111" name="Google Shape;111;p27"/>
          <p:cNvSpPr txBox="1"/>
          <p:nvPr>
            <p:ph type="title"/>
          </p:nvPr>
        </p:nvSpPr>
        <p:spPr>
          <a:xfrm>
            <a:off x="415290" y="3178669"/>
            <a:ext cx="8313600" cy="492600"/>
          </a:xfrm>
          <a:prstGeom prst="rect">
            <a:avLst/>
          </a:prstGeom>
          <a:noFill/>
          <a:ln>
            <a:noFill/>
          </a:ln>
        </p:spPr>
        <p:txBody>
          <a:bodyPr anchorCtr="0" anchor="b" bIns="38075" lIns="76200" spcFirstLastPara="1" rIns="76200" wrap="square" tIns="38075">
            <a:noAutofit/>
          </a:bodyPr>
          <a:lstStyle>
            <a:lvl1pPr lvl="0" marR="0" rtl="0" algn="ctr">
              <a:lnSpc>
                <a:spcPct val="90000"/>
              </a:lnSpc>
              <a:spcBef>
                <a:spcPts val="0"/>
              </a:spcBef>
              <a:spcAft>
                <a:spcPts val="0"/>
              </a:spcAft>
              <a:buSzPts val="1200"/>
              <a:buNone/>
              <a:defRPr b="1" i="0" sz="3300" u="none" cap="none" strike="noStrike">
                <a:solidFill>
                  <a:schemeClr val="lt1"/>
                </a:solidFill>
                <a:latin typeface="Trebuchet MS"/>
                <a:ea typeface="Trebuchet MS"/>
                <a:cs typeface="Trebuchet MS"/>
                <a:sym typeface="Trebuchet MS"/>
              </a:defRPr>
            </a:lvl1pPr>
            <a:lvl2pPr lvl="1"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2pPr>
            <a:lvl3pPr lvl="2"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3pPr>
            <a:lvl4pPr lvl="3"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4pPr>
            <a:lvl5pPr lvl="4"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5pPr>
            <a:lvl6pPr lvl="5"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6pPr>
            <a:lvl7pPr lvl="6"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7pPr>
            <a:lvl8pPr lvl="7"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8pPr>
            <a:lvl9pPr lvl="8"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9pPr>
          </a:lstStyle>
          <a:p/>
        </p:txBody>
      </p:sp>
      <p:sp>
        <p:nvSpPr>
          <p:cNvPr id="112" name="Google Shape;112;p27"/>
          <p:cNvSpPr txBox="1"/>
          <p:nvPr>
            <p:ph idx="1" type="body"/>
          </p:nvPr>
        </p:nvSpPr>
        <p:spPr>
          <a:xfrm>
            <a:off x="415290" y="3732505"/>
            <a:ext cx="8313600" cy="438000"/>
          </a:xfrm>
          <a:prstGeom prst="rect">
            <a:avLst/>
          </a:prstGeom>
          <a:noFill/>
          <a:ln>
            <a:noFill/>
          </a:ln>
        </p:spPr>
        <p:txBody>
          <a:bodyPr anchorCtr="0" anchor="t" bIns="38075" lIns="76200" spcFirstLastPara="1" rIns="76200" wrap="square" tIns="38075">
            <a:noAutofit/>
          </a:bodyPr>
          <a:lstStyle>
            <a:lvl1pPr indent="-228600" lvl="0" marL="457200" marR="0" rtl="0" algn="ctr">
              <a:lnSpc>
                <a:spcPct val="90000"/>
              </a:lnSpc>
              <a:spcBef>
                <a:spcPts val="800"/>
              </a:spcBef>
              <a:spcAft>
                <a:spcPts val="0"/>
              </a:spcAft>
              <a:buClr>
                <a:schemeClr val="dk1"/>
              </a:buClr>
              <a:buSzPts val="2000"/>
              <a:buFont typeface="Trebuchet MS"/>
              <a:buNone/>
              <a:defRPr b="0" i="0" sz="2000" u="none" cap="none" strike="noStrike">
                <a:solidFill>
                  <a:schemeClr val="lt1"/>
                </a:solidFill>
                <a:latin typeface="Trebuchet MS"/>
                <a:ea typeface="Trebuchet MS"/>
                <a:cs typeface="Trebuchet MS"/>
                <a:sym typeface="Trebuchet MS"/>
              </a:defRPr>
            </a:lvl1pPr>
            <a:lvl2pPr indent="-228600" lvl="1" marL="914400" marR="0" rtl="0" algn="ctr">
              <a:lnSpc>
                <a:spcPct val="90000"/>
              </a:lnSpc>
              <a:spcBef>
                <a:spcPts val="800"/>
              </a:spcBef>
              <a:spcAft>
                <a:spcPts val="0"/>
              </a:spcAft>
              <a:buClr>
                <a:schemeClr val="dk1"/>
              </a:buClr>
              <a:buSzPts val="2300"/>
              <a:buFont typeface="Trebuchet MS"/>
              <a:buNone/>
              <a:defRPr b="0" i="0" sz="2300" u="none" cap="none" strike="noStrike">
                <a:solidFill>
                  <a:schemeClr val="lt2"/>
                </a:solidFill>
                <a:latin typeface="Trebuchet MS"/>
                <a:ea typeface="Trebuchet MS"/>
                <a:cs typeface="Trebuchet MS"/>
                <a:sym typeface="Trebuchet MS"/>
              </a:defRPr>
            </a:lvl2pPr>
            <a:lvl3pPr indent="-228600" lvl="2" marL="1371600" marR="0" rtl="0" algn="ctr">
              <a:lnSpc>
                <a:spcPct val="90000"/>
              </a:lnSpc>
              <a:spcBef>
                <a:spcPts val="800"/>
              </a:spcBef>
              <a:spcAft>
                <a:spcPts val="0"/>
              </a:spcAft>
              <a:buClr>
                <a:schemeClr val="dk1"/>
              </a:buClr>
              <a:buSzPts val="2300"/>
              <a:buFont typeface="Trebuchet MS"/>
              <a:buNone/>
              <a:defRPr b="0" i="0" sz="2300" u="none" cap="none" strike="noStrike">
                <a:solidFill>
                  <a:schemeClr val="lt2"/>
                </a:solidFill>
                <a:latin typeface="Trebuchet MS"/>
                <a:ea typeface="Trebuchet MS"/>
                <a:cs typeface="Trebuchet MS"/>
                <a:sym typeface="Trebuchet MS"/>
              </a:defRPr>
            </a:lvl3pPr>
            <a:lvl4pPr indent="-228600" lvl="3" marL="1828800" marR="0" rtl="0" algn="ctr">
              <a:spcBef>
                <a:spcPts val="800"/>
              </a:spcBef>
              <a:spcAft>
                <a:spcPts val="0"/>
              </a:spcAft>
              <a:buClr>
                <a:schemeClr val="lt2"/>
              </a:buClr>
              <a:buSzPts val="2300"/>
              <a:buFont typeface="Trebuchet MS"/>
              <a:buNone/>
              <a:defRPr b="0" i="0" sz="2300" u="none" cap="none" strike="noStrike">
                <a:solidFill>
                  <a:schemeClr val="lt2"/>
                </a:solidFill>
                <a:latin typeface="Trebuchet MS"/>
                <a:ea typeface="Trebuchet MS"/>
                <a:cs typeface="Trebuchet MS"/>
                <a:sym typeface="Trebuchet MS"/>
              </a:defRPr>
            </a:lvl4pPr>
            <a:lvl5pPr indent="-228600" lvl="4" marL="2286000" marR="0" rtl="0" algn="ctr">
              <a:spcBef>
                <a:spcPts val="500"/>
              </a:spcBef>
              <a:spcAft>
                <a:spcPts val="0"/>
              </a:spcAft>
              <a:buClr>
                <a:schemeClr val="lt2"/>
              </a:buClr>
              <a:buSzPts val="2300"/>
              <a:buFont typeface="Trebuchet MS"/>
              <a:buNone/>
              <a:defRPr b="0" i="0" sz="2300" u="none" cap="none" strike="noStrike">
                <a:solidFill>
                  <a:schemeClr val="lt2"/>
                </a:solidFill>
                <a:latin typeface="Trebuchet MS"/>
                <a:ea typeface="Trebuchet MS"/>
                <a:cs typeface="Trebuchet MS"/>
                <a:sym typeface="Trebuchet MS"/>
              </a:defRPr>
            </a:lvl5pPr>
            <a:lvl6pPr indent="-336550" lvl="5" marL="2743200" marR="0" rtl="0" algn="l">
              <a:spcBef>
                <a:spcPts val="300"/>
              </a:spcBef>
              <a:spcAft>
                <a:spcPts val="0"/>
              </a:spcAft>
              <a:buClr>
                <a:schemeClr val="dk2"/>
              </a:buClr>
              <a:buSzPts val="1700"/>
              <a:buFont typeface="Trebuchet MS"/>
              <a:buChar char="»"/>
              <a:defRPr b="0" i="0" sz="1700" u="none" cap="none" strike="noStrike">
                <a:solidFill>
                  <a:schemeClr val="dk2"/>
                </a:solidFill>
                <a:latin typeface="Trebuchet MS"/>
                <a:ea typeface="Trebuchet MS"/>
                <a:cs typeface="Trebuchet MS"/>
                <a:sym typeface="Trebuchet MS"/>
              </a:defRPr>
            </a:lvl6pPr>
            <a:lvl7pPr indent="-336550" lvl="6" marL="3200400" marR="0" rtl="0" algn="l">
              <a:spcBef>
                <a:spcPts val="300"/>
              </a:spcBef>
              <a:spcAft>
                <a:spcPts val="0"/>
              </a:spcAft>
              <a:buClr>
                <a:schemeClr val="dk2"/>
              </a:buClr>
              <a:buSzPts val="1700"/>
              <a:buFont typeface="Trebuchet MS"/>
              <a:buChar char="»"/>
              <a:defRPr b="0" i="0" sz="1700" u="none" cap="none" strike="noStrike">
                <a:solidFill>
                  <a:schemeClr val="dk2"/>
                </a:solidFill>
                <a:latin typeface="Trebuchet MS"/>
                <a:ea typeface="Trebuchet MS"/>
                <a:cs typeface="Trebuchet MS"/>
                <a:sym typeface="Trebuchet MS"/>
              </a:defRPr>
            </a:lvl7pPr>
            <a:lvl8pPr indent="-336550" lvl="7" marL="3657600" marR="0" rtl="0" algn="l">
              <a:spcBef>
                <a:spcPts val="300"/>
              </a:spcBef>
              <a:spcAft>
                <a:spcPts val="0"/>
              </a:spcAft>
              <a:buClr>
                <a:schemeClr val="dk2"/>
              </a:buClr>
              <a:buSzPts val="1700"/>
              <a:buFont typeface="Trebuchet MS"/>
              <a:buChar char="»"/>
              <a:defRPr b="0" i="0" sz="1700" u="none" cap="none" strike="noStrike">
                <a:solidFill>
                  <a:schemeClr val="dk2"/>
                </a:solidFill>
                <a:latin typeface="Trebuchet MS"/>
                <a:ea typeface="Trebuchet MS"/>
                <a:cs typeface="Trebuchet MS"/>
                <a:sym typeface="Trebuchet MS"/>
              </a:defRPr>
            </a:lvl8pPr>
            <a:lvl9pPr indent="-336550" lvl="8" marL="4114800" marR="0" rtl="0" algn="l">
              <a:spcBef>
                <a:spcPts val="300"/>
              </a:spcBef>
              <a:spcAft>
                <a:spcPts val="0"/>
              </a:spcAft>
              <a:buClr>
                <a:schemeClr val="dk2"/>
              </a:buClr>
              <a:buSzPts val="1700"/>
              <a:buFont typeface="Trebuchet MS"/>
              <a:buChar char="»"/>
              <a:defRPr b="0" i="0" sz="1700" u="none" cap="none" strike="noStrike">
                <a:solidFill>
                  <a:schemeClr val="dk2"/>
                </a:solidFill>
                <a:latin typeface="Trebuchet MS"/>
                <a:ea typeface="Trebuchet MS"/>
                <a:cs typeface="Trebuchet MS"/>
                <a:sym typeface="Trebuchet MS"/>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losing Slide" showMasterSp="0">
  <p:cSld name="Closing Slide">
    <p:bg>
      <p:bgPr>
        <a:solidFill>
          <a:schemeClr val="lt1"/>
        </a:solidFill>
      </p:bgPr>
    </p:bg>
    <p:spTree>
      <p:nvGrpSpPr>
        <p:cNvPr id="113" name="Shape 113"/>
        <p:cNvGrpSpPr/>
        <p:nvPr/>
      </p:nvGrpSpPr>
      <p:grpSpPr>
        <a:xfrm>
          <a:off x="0" y="0"/>
          <a:ext cx="0" cy="0"/>
          <a:chOff x="0" y="0"/>
          <a:chExt cx="0" cy="0"/>
        </a:xfrm>
      </p:grpSpPr>
      <p:pic>
        <p:nvPicPr>
          <p:cNvPr id="114" name="Google Shape;114;p28"/>
          <p:cNvPicPr preferRelativeResize="0"/>
          <p:nvPr/>
        </p:nvPicPr>
        <p:blipFill rotWithShape="1">
          <a:blip r:embed="rId2">
            <a:alphaModFix/>
          </a:blip>
          <a:srcRect b="0" l="4242" r="0" t="4141"/>
          <a:stretch/>
        </p:blipFill>
        <p:spPr>
          <a:xfrm>
            <a:off x="0" y="0"/>
            <a:ext cx="9143997" cy="5143500"/>
          </a:xfrm>
          <a:prstGeom prst="rect">
            <a:avLst/>
          </a:prstGeom>
          <a:noFill/>
          <a:ln>
            <a:noFill/>
          </a:ln>
        </p:spPr>
      </p:pic>
      <p:sp>
        <p:nvSpPr>
          <p:cNvPr id="115" name="Google Shape;115;p28"/>
          <p:cNvSpPr/>
          <p:nvPr/>
        </p:nvSpPr>
        <p:spPr>
          <a:xfrm>
            <a:off x="0" y="0"/>
            <a:ext cx="9144000" cy="5143500"/>
          </a:xfrm>
          <a:prstGeom prst="rect">
            <a:avLst/>
          </a:prstGeom>
          <a:gradFill>
            <a:gsLst>
              <a:gs pos="0">
                <a:srgbClr val="000000">
                  <a:alpha val="0"/>
                </a:srgbClr>
              </a:gs>
              <a:gs pos="100000">
                <a:srgbClr val="000000">
                  <a:alpha val="48627"/>
                </a:srgbClr>
              </a:gs>
            </a:gsLst>
            <a:lin ang="5400012" scaled="0"/>
          </a:gradFill>
          <a:ln>
            <a:noFill/>
          </a:ln>
        </p:spPr>
        <p:txBody>
          <a:bodyPr anchorCtr="0" anchor="ctr" bIns="38075" lIns="76200" spcFirstLastPara="1" rIns="76200" wrap="square" tIns="38075">
            <a:noAutofit/>
          </a:bodyPr>
          <a:lstStyle/>
          <a:p>
            <a:pPr indent="0" lvl="0" marL="0" marR="0" rtl="0" algn="ctr">
              <a:spcBef>
                <a:spcPts val="0"/>
              </a:spcBef>
              <a:spcAft>
                <a:spcPts val="0"/>
              </a:spcAft>
              <a:buNone/>
            </a:pPr>
            <a:r>
              <a:t/>
            </a:r>
            <a:endParaRPr sz="1500">
              <a:solidFill>
                <a:schemeClr val="lt1"/>
              </a:solidFill>
              <a:latin typeface="Arial"/>
              <a:ea typeface="Arial"/>
              <a:cs typeface="Arial"/>
              <a:sym typeface="Arial"/>
            </a:endParaRPr>
          </a:p>
        </p:txBody>
      </p:sp>
      <p:pic>
        <p:nvPicPr>
          <p:cNvPr id="116" name="Google Shape;116;p28"/>
          <p:cNvPicPr preferRelativeResize="0"/>
          <p:nvPr/>
        </p:nvPicPr>
        <p:blipFill rotWithShape="1">
          <a:blip r:embed="rId3">
            <a:alphaModFix/>
          </a:blip>
          <a:srcRect b="0" l="0" r="0" t="0"/>
          <a:stretch/>
        </p:blipFill>
        <p:spPr>
          <a:xfrm>
            <a:off x="560496" y="3956018"/>
            <a:ext cx="2880620" cy="621309"/>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MO Placeholder">
  <p:cSld name="DEMO Placeholder">
    <p:spTree>
      <p:nvGrpSpPr>
        <p:cNvPr id="117" name="Shape 117"/>
        <p:cNvGrpSpPr/>
        <p:nvPr/>
      </p:nvGrpSpPr>
      <p:grpSpPr>
        <a:xfrm>
          <a:off x="0" y="0"/>
          <a:ext cx="0" cy="0"/>
          <a:chOff x="0" y="0"/>
          <a:chExt cx="0" cy="0"/>
        </a:xfrm>
      </p:grpSpPr>
      <p:sp>
        <p:nvSpPr>
          <p:cNvPr id="118" name="Google Shape;118;p29"/>
          <p:cNvSpPr/>
          <p:nvPr/>
        </p:nvSpPr>
        <p:spPr>
          <a:xfrm>
            <a:off x="0" y="0"/>
            <a:ext cx="9144000" cy="5143500"/>
          </a:xfrm>
          <a:prstGeom prst="rect">
            <a:avLst/>
          </a:prstGeom>
          <a:solidFill>
            <a:schemeClr val="lt1"/>
          </a:solidFill>
          <a:ln>
            <a:noFill/>
          </a:ln>
        </p:spPr>
        <p:txBody>
          <a:bodyPr anchorCtr="0" anchor="ctr" bIns="38075" lIns="76200" spcFirstLastPara="1" rIns="76200" wrap="square" tIns="38075">
            <a:noAutofit/>
          </a:bodyPr>
          <a:lstStyle/>
          <a:p>
            <a:pPr indent="0" lvl="0" marL="0" marR="0" rtl="0" algn="ctr">
              <a:spcBef>
                <a:spcPts val="0"/>
              </a:spcBef>
              <a:spcAft>
                <a:spcPts val="0"/>
              </a:spcAft>
              <a:buNone/>
            </a:pPr>
            <a:r>
              <a:t/>
            </a:r>
            <a:endParaRPr sz="1500">
              <a:solidFill>
                <a:schemeClr val="lt1"/>
              </a:solidFill>
              <a:latin typeface="Arial"/>
              <a:ea typeface="Arial"/>
              <a:cs typeface="Arial"/>
              <a:sym typeface="Arial"/>
            </a:endParaRPr>
          </a:p>
        </p:txBody>
      </p:sp>
      <p:sp>
        <p:nvSpPr>
          <p:cNvPr id="119" name="Google Shape;119;p29"/>
          <p:cNvSpPr txBox="1"/>
          <p:nvPr>
            <p:ph type="title"/>
          </p:nvPr>
        </p:nvSpPr>
        <p:spPr>
          <a:xfrm>
            <a:off x="415290" y="4307894"/>
            <a:ext cx="8313600" cy="446100"/>
          </a:xfrm>
          <a:prstGeom prst="rect">
            <a:avLst/>
          </a:prstGeom>
          <a:noFill/>
          <a:ln>
            <a:noFill/>
          </a:ln>
        </p:spPr>
        <p:txBody>
          <a:bodyPr anchorCtr="0" anchor="ctr" bIns="38075" lIns="76200" spcFirstLastPara="1" rIns="76200" wrap="square" tIns="38075">
            <a:noAutofit/>
          </a:bodyPr>
          <a:lstStyle>
            <a:lvl1pPr lvl="0" marR="0" rtl="0" algn="ctr">
              <a:lnSpc>
                <a:spcPct val="90000"/>
              </a:lnSpc>
              <a:spcBef>
                <a:spcPts val="0"/>
              </a:spcBef>
              <a:spcAft>
                <a:spcPts val="0"/>
              </a:spcAft>
              <a:buSzPts val="1200"/>
              <a:buNone/>
              <a:defRPr b="1" i="0" sz="2700" u="none" cap="none" strike="noStrike">
                <a:solidFill>
                  <a:schemeClr val="dk2"/>
                </a:solidFill>
                <a:latin typeface="Trebuchet MS"/>
                <a:ea typeface="Trebuchet MS"/>
                <a:cs typeface="Trebuchet MS"/>
                <a:sym typeface="Trebuchet MS"/>
              </a:defRPr>
            </a:lvl1pPr>
            <a:lvl2pPr lvl="1"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2pPr>
            <a:lvl3pPr lvl="2"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3pPr>
            <a:lvl4pPr lvl="3"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4pPr>
            <a:lvl5pPr lvl="4"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5pPr>
            <a:lvl6pPr lvl="5"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6pPr>
            <a:lvl7pPr lvl="6"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7pPr>
            <a:lvl8pPr lvl="7"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8pPr>
            <a:lvl9pPr lvl="8"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4.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5" Type="http://schemas.openxmlformats.org/officeDocument/2006/relationships/slideLayout" Target="../slideLayouts/slideLayout15.xml"/><Relationship Id="rId6" Type="http://schemas.openxmlformats.org/officeDocument/2006/relationships/slideLayout" Target="../slideLayouts/slideLayout16.xml"/><Relationship Id="rId18" Type="http://schemas.openxmlformats.org/officeDocument/2006/relationships/theme" Target="../theme/theme1.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16453" y="608110"/>
            <a:ext cx="8310900" cy="492600"/>
          </a:xfrm>
          <a:prstGeom prst="rect">
            <a:avLst/>
          </a:prstGeom>
          <a:noFill/>
          <a:ln>
            <a:noFill/>
          </a:ln>
        </p:spPr>
        <p:txBody>
          <a:bodyPr anchorCtr="0" anchor="b" bIns="38075" lIns="76200" spcFirstLastPara="1" rIns="76200" wrap="square" tIns="38075">
            <a:noAutofit/>
          </a:bodyPr>
          <a:lstStyle>
            <a:lvl1pPr lvl="0" marR="0" rtl="0" algn="ctr">
              <a:lnSpc>
                <a:spcPct val="90000"/>
              </a:lnSpc>
              <a:spcBef>
                <a:spcPts val="0"/>
              </a:spcBef>
              <a:spcAft>
                <a:spcPts val="0"/>
              </a:spcAft>
              <a:buSzPts val="1200"/>
              <a:buNone/>
              <a:defRPr b="1" i="0" sz="3000" u="none" cap="none" strike="noStrike">
                <a:solidFill>
                  <a:schemeClr val="dk2"/>
                </a:solidFill>
                <a:latin typeface="Trebuchet MS"/>
                <a:ea typeface="Trebuchet MS"/>
                <a:cs typeface="Trebuchet MS"/>
                <a:sym typeface="Trebuchet MS"/>
              </a:defRPr>
            </a:lvl1pPr>
            <a:lvl2pPr lvl="1"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2pPr>
            <a:lvl3pPr lvl="2"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3pPr>
            <a:lvl4pPr lvl="3"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4pPr>
            <a:lvl5pPr lvl="4"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5pPr>
            <a:lvl6pPr lvl="5"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6pPr>
            <a:lvl7pPr lvl="6"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7pPr>
            <a:lvl8pPr lvl="7"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8pPr>
            <a:lvl9pPr lvl="8" marR="0" rtl="0" algn="l">
              <a:spcBef>
                <a:spcPts val="0"/>
              </a:spcBef>
              <a:spcAft>
                <a:spcPts val="0"/>
              </a:spcAft>
              <a:buSzPts val="1200"/>
              <a:buNone/>
              <a:defRPr b="1" i="0" sz="2700" u="none" cap="none" strike="noStrike">
                <a:solidFill>
                  <a:srgbClr val="73B900"/>
                </a:solidFill>
                <a:latin typeface="Arial"/>
                <a:ea typeface="Arial"/>
                <a:cs typeface="Arial"/>
                <a:sym typeface="Arial"/>
              </a:defRPr>
            </a:lvl9pPr>
          </a:lstStyle>
          <a:p/>
        </p:txBody>
      </p:sp>
      <p:sp>
        <p:nvSpPr>
          <p:cNvPr id="52" name="Google Shape;52;p13"/>
          <p:cNvSpPr txBox="1"/>
          <p:nvPr>
            <p:ph idx="1" type="body"/>
          </p:nvPr>
        </p:nvSpPr>
        <p:spPr>
          <a:xfrm>
            <a:off x="431168" y="1668640"/>
            <a:ext cx="8290800" cy="3111900"/>
          </a:xfrm>
          <a:prstGeom prst="rect">
            <a:avLst/>
          </a:prstGeom>
          <a:noFill/>
          <a:ln>
            <a:noFill/>
          </a:ln>
        </p:spPr>
        <p:txBody>
          <a:bodyPr anchorCtr="0" anchor="t" bIns="38075" lIns="76200" spcFirstLastPara="1" rIns="76200" wrap="square" tIns="38075">
            <a:noAutofit/>
          </a:bodyPr>
          <a:lstStyle>
            <a:lvl1pPr indent="-228600" lvl="0" marL="457200" marR="0" rtl="0" algn="l">
              <a:lnSpc>
                <a:spcPct val="90000"/>
              </a:lnSpc>
              <a:spcBef>
                <a:spcPts val="800"/>
              </a:spcBef>
              <a:spcAft>
                <a:spcPts val="0"/>
              </a:spcAft>
              <a:buClr>
                <a:schemeClr val="dk1"/>
              </a:buClr>
              <a:buSzPts val="1500"/>
              <a:buFont typeface="Trebuchet MS"/>
              <a:buNone/>
              <a:defRPr b="0" i="0" sz="1500" u="none" cap="none" strike="noStrike">
                <a:solidFill>
                  <a:schemeClr val="dk2"/>
                </a:solidFill>
                <a:latin typeface="Trebuchet MS"/>
                <a:ea typeface="Trebuchet MS"/>
                <a:cs typeface="Trebuchet MS"/>
                <a:sym typeface="Trebuchet MS"/>
              </a:defRPr>
            </a:lvl1pPr>
            <a:lvl2pPr indent="-228600" lvl="1" marL="914400" marR="0" rtl="0" algn="l">
              <a:lnSpc>
                <a:spcPct val="90000"/>
              </a:lnSpc>
              <a:spcBef>
                <a:spcPts val="800"/>
              </a:spcBef>
              <a:spcAft>
                <a:spcPts val="0"/>
              </a:spcAft>
              <a:buClr>
                <a:schemeClr val="dk1"/>
              </a:buClr>
              <a:buSzPts val="1300"/>
              <a:buFont typeface="Trebuchet MS"/>
              <a:buNone/>
              <a:defRPr b="0" i="0" sz="1300" u="none" cap="none" strike="noStrike">
                <a:solidFill>
                  <a:schemeClr val="dk2"/>
                </a:solidFill>
                <a:latin typeface="Trebuchet MS"/>
                <a:ea typeface="Trebuchet MS"/>
                <a:cs typeface="Trebuchet MS"/>
                <a:sym typeface="Trebuchet MS"/>
              </a:defRPr>
            </a:lvl2pPr>
            <a:lvl3pPr indent="-228600" lvl="2" marL="1371600" marR="0" rtl="0" algn="l">
              <a:lnSpc>
                <a:spcPct val="90000"/>
              </a:lnSpc>
              <a:spcBef>
                <a:spcPts val="800"/>
              </a:spcBef>
              <a:spcAft>
                <a:spcPts val="0"/>
              </a:spcAft>
              <a:buClr>
                <a:schemeClr val="dk1"/>
              </a:buClr>
              <a:buSzPts val="1200"/>
              <a:buFont typeface="Trebuchet MS"/>
              <a:buNone/>
              <a:defRPr b="0" i="0" sz="1200" u="none" cap="none" strike="noStrike">
                <a:solidFill>
                  <a:schemeClr val="dk2"/>
                </a:solidFill>
                <a:latin typeface="Trebuchet MS"/>
                <a:ea typeface="Trebuchet MS"/>
                <a:cs typeface="Trebuchet MS"/>
                <a:sym typeface="Trebuchet MS"/>
              </a:defRPr>
            </a:lvl3pPr>
            <a:lvl4pPr indent="-336550" lvl="3" marL="1828800" marR="0" rtl="0" algn="l">
              <a:spcBef>
                <a:spcPts val="800"/>
              </a:spcBef>
              <a:spcAft>
                <a:spcPts val="0"/>
              </a:spcAft>
              <a:buClr>
                <a:schemeClr val="dk2"/>
              </a:buClr>
              <a:buSzPts val="1700"/>
              <a:buFont typeface="Trebuchet MS"/>
              <a:buChar char="–"/>
              <a:defRPr b="0" i="0" sz="1700" u="none" cap="none" strike="noStrike">
                <a:solidFill>
                  <a:schemeClr val="dk2"/>
                </a:solidFill>
                <a:latin typeface="Trebuchet MS"/>
                <a:ea typeface="Trebuchet MS"/>
                <a:cs typeface="Trebuchet MS"/>
                <a:sym typeface="Trebuchet MS"/>
              </a:defRPr>
            </a:lvl4pPr>
            <a:lvl5pPr indent="-336550" lvl="4" marL="2286000" marR="0" rtl="0" algn="l">
              <a:spcBef>
                <a:spcPts val="300"/>
              </a:spcBef>
              <a:spcAft>
                <a:spcPts val="0"/>
              </a:spcAft>
              <a:buClr>
                <a:schemeClr val="dk2"/>
              </a:buClr>
              <a:buSzPts val="1700"/>
              <a:buFont typeface="Trebuchet MS"/>
              <a:buChar char="»"/>
              <a:defRPr b="0" i="0" sz="1700" u="none" cap="none" strike="noStrike">
                <a:solidFill>
                  <a:schemeClr val="dk2"/>
                </a:solidFill>
                <a:latin typeface="Trebuchet MS"/>
                <a:ea typeface="Trebuchet MS"/>
                <a:cs typeface="Trebuchet MS"/>
                <a:sym typeface="Trebuchet MS"/>
              </a:defRPr>
            </a:lvl5pPr>
            <a:lvl6pPr indent="-336550" lvl="5" marL="2743200" marR="0" rtl="0" algn="l">
              <a:spcBef>
                <a:spcPts val="300"/>
              </a:spcBef>
              <a:spcAft>
                <a:spcPts val="0"/>
              </a:spcAft>
              <a:buClr>
                <a:schemeClr val="dk2"/>
              </a:buClr>
              <a:buSzPts val="1700"/>
              <a:buFont typeface="Trebuchet MS"/>
              <a:buChar char="»"/>
              <a:defRPr b="0" i="0" sz="1700" u="none" cap="none" strike="noStrike">
                <a:solidFill>
                  <a:schemeClr val="dk2"/>
                </a:solidFill>
                <a:latin typeface="Trebuchet MS"/>
                <a:ea typeface="Trebuchet MS"/>
                <a:cs typeface="Trebuchet MS"/>
                <a:sym typeface="Trebuchet MS"/>
              </a:defRPr>
            </a:lvl6pPr>
            <a:lvl7pPr indent="-336550" lvl="6" marL="3200400" marR="0" rtl="0" algn="l">
              <a:spcBef>
                <a:spcPts val="300"/>
              </a:spcBef>
              <a:spcAft>
                <a:spcPts val="0"/>
              </a:spcAft>
              <a:buClr>
                <a:schemeClr val="dk2"/>
              </a:buClr>
              <a:buSzPts val="1700"/>
              <a:buFont typeface="Trebuchet MS"/>
              <a:buChar char="»"/>
              <a:defRPr b="0" i="0" sz="1700" u="none" cap="none" strike="noStrike">
                <a:solidFill>
                  <a:schemeClr val="dk2"/>
                </a:solidFill>
                <a:latin typeface="Trebuchet MS"/>
                <a:ea typeface="Trebuchet MS"/>
                <a:cs typeface="Trebuchet MS"/>
                <a:sym typeface="Trebuchet MS"/>
              </a:defRPr>
            </a:lvl7pPr>
            <a:lvl8pPr indent="-336550" lvl="7" marL="3657600" marR="0" rtl="0" algn="l">
              <a:spcBef>
                <a:spcPts val="300"/>
              </a:spcBef>
              <a:spcAft>
                <a:spcPts val="0"/>
              </a:spcAft>
              <a:buClr>
                <a:schemeClr val="dk2"/>
              </a:buClr>
              <a:buSzPts val="1700"/>
              <a:buFont typeface="Trebuchet MS"/>
              <a:buChar char="»"/>
              <a:defRPr b="0" i="0" sz="1700" u="none" cap="none" strike="noStrike">
                <a:solidFill>
                  <a:schemeClr val="dk2"/>
                </a:solidFill>
                <a:latin typeface="Trebuchet MS"/>
                <a:ea typeface="Trebuchet MS"/>
                <a:cs typeface="Trebuchet MS"/>
                <a:sym typeface="Trebuchet MS"/>
              </a:defRPr>
            </a:lvl8pPr>
            <a:lvl9pPr indent="-336550" lvl="8" marL="4114800" marR="0" rtl="0" algn="l">
              <a:spcBef>
                <a:spcPts val="300"/>
              </a:spcBef>
              <a:spcAft>
                <a:spcPts val="0"/>
              </a:spcAft>
              <a:buClr>
                <a:schemeClr val="dk2"/>
              </a:buClr>
              <a:buSzPts val="1700"/>
              <a:buFont typeface="Trebuchet MS"/>
              <a:buChar char="»"/>
              <a:defRPr b="0" i="0" sz="1700" u="none" cap="none" strike="noStrike">
                <a:solidFill>
                  <a:schemeClr val="dk2"/>
                </a:solidFill>
                <a:latin typeface="Trebuchet MS"/>
                <a:ea typeface="Trebuchet MS"/>
                <a:cs typeface="Trebuchet MS"/>
                <a:sym typeface="Trebuchet MS"/>
              </a:defRPr>
            </a:lvl9pPr>
          </a:lstStyle>
          <a:p/>
        </p:txBody>
      </p:sp>
      <p:sp>
        <p:nvSpPr>
          <p:cNvPr id="53" name="Google Shape;53;p13"/>
          <p:cNvSpPr txBox="1"/>
          <p:nvPr/>
        </p:nvSpPr>
        <p:spPr>
          <a:xfrm>
            <a:off x="8124304" y="4881567"/>
            <a:ext cx="267600" cy="115500"/>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None/>
            </a:pPr>
            <a:fld id="{00000000-1234-1234-1234-123412341234}" type="slidenum">
              <a:rPr lang="en" sz="600" cap="none">
                <a:solidFill>
                  <a:schemeClr val="accent5"/>
                </a:solidFill>
                <a:latin typeface="Trebuchet MS"/>
                <a:ea typeface="Trebuchet MS"/>
                <a:cs typeface="Trebuchet MS"/>
                <a:sym typeface="Trebuchet MS"/>
              </a:rPr>
              <a:t>‹#›</a:t>
            </a:fld>
            <a:r>
              <a:rPr lang="en" sz="800" cap="none">
                <a:solidFill>
                  <a:schemeClr val="accent5"/>
                </a:solidFill>
                <a:latin typeface="Century Gothic"/>
                <a:ea typeface="Century Gothic"/>
                <a:cs typeface="Century Gothic"/>
                <a:sym typeface="Century Gothic"/>
              </a:rPr>
              <a:t> </a:t>
            </a:r>
            <a:endParaRPr sz="800" cap="none">
              <a:solidFill>
                <a:schemeClr val="accent5"/>
              </a:solidFill>
              <a:latin typeface="Century Gothic"/>
              <a:ea typeface="Century Gothic"/>
              <a:cs typeface="Century Gothic"/>
              <a:sym typeface="Century Gothic"/>
            </a:endParaRPr>
          </a:p>
        </p:txBody>
      </p:sp>
      <p:pic>
        <p:nvPicPr>
          <p:cNvPr id="54" name="Google Shape;54;p13"/>
          <p:cNvPicPr preferRelativeResize="0"/>
          <p:nvPr/>
        </p:nvPicPr>
        <p:blipFill rotWithShape="1">
          <a:blip r:embed="rId1">
            <a:alphaModFix/>
          </a:blip>
          <a:srcRect b="0" l="0" r="0" t="0"/>
          <a:stretch/>
        </p:blipFill>
        <p:spPr>
          <a:xfrm>
            <a:off x="8573574" y="4845613"/>
            <a:ext cx="396571" cy="19828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19.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30"/>
          <p:cNvSpPr txBox="1"/>
          <p:nvPr>
            <p:ph idx="1" type="subTitle"/>
          </p:nvPr>
        </p:nvSpPr>
        <p:spPr>
          <a:xfrm>
            <a:off x="401384" y="4460859"/>
            <a:ext cx="7938600" cy="284700"/>
          </a:xfrm>
          <a:prstGeom prst="rect">
            <a:avLst/>
          </a:prstGeom>
          <a:noFill/>
          <a:ln>
            <a:noFill/>
          </a:ln>
        </p:spPr>
        <p:txBody>
          <a:bodyPr anchorCtr="0" anchor="t" bIns="38075" lIns="76200" spcFirstLastPara="1" rIns="76200" wrap="square" tIns="38075">
            <a:noAutofit/>
          </a:bodyPr>
          <a:lstStyle/>
          <a:p>
            <a:pPr indent="0" lvl="0" marL="0" marR="0" rtl="0" algn="l">
              <a:lnSpc>
                <a:spcPct val="90000"/>
              </a:lnSpc>
              <a:spcBef>
                <a:spcPts val="0"/>
              </a:spcBef>
              <a:spcAft>
                <a:spcPts val="0"/>
              </a:spcAft>
              <a:buClr>
                <a:schemeClr val="dk1"/>
              </a:buClr>
              <a:buSzPts val="1500"/>
              <a:buFont typeface="Trebuchet MS"/>
              <a:buNone/>
            </a:pPr>
            <a:r>
              <a:rPr lang="en"/>
              <a:t>Nick Becker, RAPIDS Engineering</a:t>
            </a:r>
            <a:endParaRPr/>
          </a:p>
        </p:txBody>
      </p:sp>
      <p:sp>
        <p:nvSpPr>
          <p:cNvPr id="126" name="Google Shape;126;p30"/>
          <p:cNvSpPr txBox="1"/>
          <p:nvPr>
            <p:ph type="title"/>
          </p:nvPr>
        </p:nvSpPr>
        <p:spPr>
          <a:xfrm>
            <a:off x="401375" y="3671025"/>
            <a:ext cx="8244900" cy="819000"/>
          </a:xfrm>
          <a:prstGeom prst="rect">
            <a:avLst/>
          </a:prstGeom>
          <a:noFill/>
          <a:ln>
            <a:noFill/>
          </a:ln>
        </p:spPr>
        <p:txBody>
          <a:bodyPr anchorCtr="0" anchor="b" bIns="38075" lIns="76200" spcFirstLastPara="1" rIns="76200" wrap="square" tIns="38075">
            <a:noAutofit/>
          </a:bodyPr>
          <a:lstStyle/>
          <a:p>
            <a:pPr indent="0" lvl="0" marL="0" marR="0" rtl="0" algn="l">
              <a:lnSpc>
                <a:spcPct val="90000"/>
              </a:lnSpc>
              <a:spcBef>
                <a:spcPts val="0"/>
              </a:spcBef>
              <a:spcAft>
                <a:spcPts val="0"/>
              </a:spcAft>
              <a:buClr>
                <a:srgbClr val="000000"/>
              </a:buClr>
              <a:buFont typeface="Arial"/>
              <a:buNone/>
            </a:pPr>
            <a:r>
              <a:rPr lang="en" sz="3200"/>
              <a:t>Accelerating Scientific Data Analysis with RAPIDS</a:t>
            </a:r>
            <a:r>
              <a:rPr lang="en" sz="3200"/>
              <a:t> and CuPy</a:t>
            </a:r>
            <a:r>
              <a:rPr lang="en" sz="3200"/>
              <a:t> </a:t>
            </a:r>
            <a:endParaRPr b="1" i="0" sz="3200" u="none" cap="none" strike="noStrike">
              <a:solidFill>
                <a:schemeClr val="lt1"/>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39"/>
          <p:cNvSpPr txBox="1"/>
          <p:nvPr>
            <p:ph type="title"/>
          </p:nvPr>
        </p:nvSpPr>
        <p:spPr>
          <a:xfrm>
            <a:off x="415290" y="614522"/>
            <a:ext cx="8313600" cy="492600"/>
          </a:xfrm>
          <a:prstGeom prst="rect">
            <a:avLst/>
          </a:prstGeom>
        </p:spPr>
        <p:txBody>
          <a:bodyPr anchorCtr="0" anchor="b" bIns="38075" lIns="76200" spcFirstLastPara="1" rIns="76200" wrap="square" tIns="38075">
            <a:noAutofit/>
          </a:bodyPr>
          <a:lstStyle/>
          <a:p>
            <a:pPr indent="0" lvl="0" marL="0" rtl="0" algn="ctr">
              <a:spcBef>
                <a:spcPts val="0"/>
              </a:spcBef>
              <a:spcAft>
                <a:spcPts val="0"/>
              </a:spcAft>
              <a:buNone/>
            </a:pPr>
            <a:r>
              <a:rPr lang="en"/>
              <a:t>Coordinate Conversion</a:t>
            </a:r>
            <a:endParaRPr/>
          </a:p>
        </p:txBody>
      </p:sp>
      <p:sp>
        <p:nvSpPr>
          <p:cNvPr id="183" name="Google Shape;183;p39"/>
          <p:cNvSpPr txBox="1"/>
          <p:nvPr>
            <p:ph idx="1" type="body"/>
          </p:nvPr>
        </p:nvSpPr>
        <p:spPr>
          <a:xfrm>
            <a:off x="430625" y="3512352"/>
            <a:ext cx="3307800" cy="1339200"/>
          </a:xfrm>
          <a:prstGeom prst="rect">
            <a:avLst/>
          </a:prstGeom>
        </p:spPr>
        <p:txBody>
          <a:bodyPr anchorCtr="0" anchor="t" bIns="38075" lIns="76200" spcFirstLastPara="1" rIns="76200" wrap="square" tIns="38075">
            <a:noAutofit/>
          </a:bodyPr>
          <a:lstStyle/>
          <a:p>
            <a:pPr indent="-342900" lvl="0" marL="457200" rtl="0" algn="l">
              <a:spcBef>
                <a:spcPts val="800"/>
              </a:spcBef>
              <a:spcAft>
                <a:spcPts val="0"/>
              </a:spcAft>
              <a:buSzPts val="1800"/>
              <a:buChar char="•"/>
            </a:pPr>
            <a:r>
              <a:rPr lang="en" sz="1800"/>
              <a:t>Almost all of the time is spent on array operations</a:t>
            </a:r>
            <a:endParaRPr sz="1800"/>
          </a:p>
        </p:txBody>
      </p:sp>
      <p:sp>
        <p:nvSpPr>
          <p:cNvPr id="184" name="Google Shape;184;p39"/>
          <p:cNvSpPr txBox="1"/>
          <p:nvPr>
            <p:ph idx="1" type="body"/>
          </p:nvPr>
        </p:nvSpPr>
        <p:spPr>
          <a:xfrm>
            <a:off x="4833550" y="3512352"/>
            <a:ext cx="3307800" cy="1339200"/>
          </a:xfrm>
          <a:prstGeom prst="rect">
            <a:avLst/>
          </a:prstGeom>
        </p:spPr>
        <p:txBody>
          <a:bodyPr anchorCtr="0" anchor="t" bIns="38075" lIns="76200" spcFirstLastPara="1" rIns="76200" wrap="square" tIns="38075">
            <a:noAutofit/>
          </a:bodyPr>
          <a:lstStyle/>
          <a:p>
            <a:pPr indent="-342900" lvl="0" marL="457200" rtl="0" algn="l">
              <a:spcBef>
                <a:spcPts val="800"/>
              </a:spcBef>
              <a:spcAft>
                <a:spcPts val="0"/>
              </a:spcAft>
              <a:buSzPts val="1800"/>
              <a:buChar char="•"/>
            </a:pPr>
            <a:r>
              <a:rPr lang="en" sz="1800"/>
              <a:t>GPU coordinate conversation is </a:t>
            </a:r>
            <a:r>
              <a:rPr b="1" lang="en" sz="1800">
                <a:solidFill>
                  <a:srgbClr val="38761D"/>
                </a:solidFill>
              </a:rPr>
              <a:t>65x faster </a:t>
            </a:r>
            <a:r>
              <a:rPr lang="en" sz="1800"/>
              <a:t>than CPU coordinate conversation</a:t>
            </a:r>
            <a:endParaRPr sz="1800"/>
          </a:p>
        </p:txBody>
      </p:sp>
      <p:pic>
        <p:nvPicPr>
          <p:cNvPr id="185" name="Google Shape;185;p39"/>
          <p:cNvPicPr preferRelativeResize="0"/>
          <p:nvPr/>
        </p:nvPicPr>
        <p:blipFill>
          <a:blip r:embed="rId3">
            <a:alphaModFix/>
          </a:blip>
          <a:stretch>
            <a:fillRect/>
          </a:stretch>
        </p:blipFill>
        <p:spPr>
          <a:xfrm>
            <a:off x="298700" y="1185850"/>
            <a:ext cx="8546603" cy="2124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40"/>
          <p:cNvSpPr txBox="1"/>
          <p:nvPr>
            <p:ph idx="1" type="body"/>
          </p:nvPr>
        </p:nvSpPr>
        <p:spPr>
          <a:xfrm>
            <a:off x="430625" y="2792950"/>
            <a:ext cx="3807900" cy="2250300"/>
          </a:xfrm>
          <a:prstGeom prst="rect">
            <a:avLst/>
          </a:prstGeom>
        </p:spPr>
        <p:txBody>
          <a:bodyPr anchorCtr="0" anchor="t" bIns="38075" lIns="76200" spcFirstLastPara="1" rIns="76200" wrap="square" tIns="38075">
            <a:noAutofit/>
          </a:bodyPr>
          <a:lstStyle/>
          <a:p>
            <a:pPr indent="-342900" lvl="0" marL="457200" rtl="0" algn="l">
              <a:spcBef>
                <a:spcPts val="800"/>
              </a:spcBef>
              <a:spcAft>
                <a:spcPts val="0"/>
              </a:spcAft>
              <a:buSzPts val="1800"/>
              <a:buChar char="•"/>
            </a:pPr>
            <a:r>
              <a:rPr lang="en" sz="1800"/>
              <a:t>Loading HDF5 Data</a:t>
            </a:r>
            <a:endParaRPr sz="1800"/>
          </a:p>
          <a:p>
            <a:pPr indent="-342900" lvl="0" marL="457200" rtl="0" algn="l">
              <a:spcBef>
                <a:spcPts val="0"/>
              </a:spcBef>
              <a:spcAft>
                <a:spcPts val="0"/>
              </a:spcAft>
              <a:buSzPts val="1800"/>
              <a:buChar char="•"/>
            </a:pPr>
            <a:r>
              <a:rPr lang="en" sz="1800"/>
              <a:t>Tiling arrays (array expansion)</a:t>
            </a:r>
            <a:endParaRPr sz="1800"/>
          </a:p>
          <a:p>
            <a:pPr indent="-342900" lvl="0" marL="457200" rtl="0" algn="l">
              <a:spcBef>
                <a:spcPts val="0"/>
              </a:spcBef>
              <a:spcAft>
                <a:spcPts val="0"/>
              </a:spcAft>
              <a:buSzPts val="1800"/>
              <a:buChar char="•"/>
            </a:pPr>
            <a:r>
              <a:rPr lang="en" sz="1800"/>
              <a:t>Array concatenation</a:t>
            </a:r>
            <a:endParaRPr sz="1800"/>
          </a:p>
          <a:p>
            <a:pPr indent="-342900" lvl="0" marL="457200" rtl="0" algn="l">
              <a:spcBef>
                <a:spcPts val="0"/>
              </a:spcBef>
              <a:spcAft>
                <a:spcPts val="0"/>
              </a:spcAft>
              <a:buSzPts val="1800"/>
              <a:buChar char="•"/>
            </a:pPr>
            <a:r>
              <a:rPr lang="en" sz="1800"/>
              <a:t>Array math</a:t>
            </a:r>
            <a:endParaRPr sz="1800"/>
          </a:p>
          <a:p>
            <a:pPr indent="-342900" lvl="0" marL="457200" rtl="0" algn="l">
              <a:spcBef>
                <a:spcPts val="0"/>
              </a:spcBef>
              <a:spcAft>
                <a:spcPts val="0"/>
              </a:spcAft>
              <a:buSzPts val="1800"/>
              <a:buChar char="•"/>
            </a:pPr>
            <a:r>
              <a:rPr lang="en" sz="1800"/>
              <a:t>Elementise operations (cosine, deg2rad, etc.)</a:t>
            </a:r>
            <a:endParaRPr sz="1800"/>
          </a:p>
          <a:p>
            <a:pPr indent="-342900" lvl="0" marL="457200" rtl="0" algn="l">
              <a:spcBef>
                <a:spcPts val="0"/>
              </a:spcBef>
              <a:spcAft>
                <a:spcPts val="0"/>
              </a:spcAft>
              <a:buSzPts val="1800"/>
              <a:buChar char="•"/>
            </a:pPr>
            <a:r>
              <a:rPr lang="en" sz="1800"/>
              <a:t>Einstein summation</a:t>
            </a:r>
            <a:endParaRPr sz="1800"/>
          </a:p>
          <a:p>
            <a:pPr indent="-342900" lvl="0" marL="457200" rtl="0" algn="l">
              <a:spcBef>
                <a:spcPts val="0"/>
              </a:spcBef>
              <a:spcAft>
                <a:spcPts val="0"/>
              </a:spcAft>
              <a:buSzPts val="1800"/>
              <a:buChar char="•"/>
            </a:pPr>
            <a:r>
              <a:rPr lang="en" sz="1800"/>
              <a:t>Array indexing</a:t>
            </a:r>
            <a:endParaRPr sz="1800"/>
          </a:p>
        </p:txBody>
      </p:sp>
      <p:sp>
        <p:nvSpPr>
          <p:cNvPr id="191" name="Google Shape;191;p40"/>
          <p:cNvSpPr txBox="1"/>
          <p:nvPr>
            <p:ph type="title"/>
          </p:nvPr>
        </p:nvSpPr>
        <p:spPr>
          <a:xfrm>
            <a:off x="415290" y="538322"/>
            <a:ext cx="8313600" cy="492600"/>
          </a:xfrm>
          <a:prstGeom prst="rect">
            <a:avLst/>
          </a:prstGeom>
        </p:spPr>
        <p:txBody>
          <a:bodyPr anchorCtr="0" anchor="b" bIns="38075" lIns="76200" spcFirstLastPara="1" rIns="76200" wrap="square" tIns="38075">
            <a:noAutofit/>
          </a:bodyPr>
          <a:lstStyle/>
          <a:p>
            <a:pPr indent="0" lvl="0" marL="0" rtl="0" algn="ctr">
              <a:spcBef>
                <a:spcPts val="0"/>
              </a:spcBef>
              <a:spcAft>
                <a:spcPts val="0"/>
              </a:spcAft>
              <a:buNone/>
            </a:pPr>
            <a:r>
              <a:rPr lang="en"/>
              <a:t>End-to-End Conversion</a:t>
            </a:r>
            <a:endParaRPr/>
          </a:p>
        </p:txBody>
      </p:sp>
      <p:sp>
        <p:nvSpPr>
          <p:cNvPr id="192" name="Google Shape;192;p40"/>
          <p:cNvSpPr txBox="1"/>
          <p:nvPr>
            <p:ph idx="1" type="body"/>
          </p:nvPr>
        </p:nvSpPr>
        <p:spPr>
          <a:xfrm>
            <a:off x="4528750" y="2792950"/>
            <a:ext cx="4008000" cy="2250300"/>
          </a:xfrm>
          <a:prstGeom prst="rect">
            <a:avLst/>
          </a:prstGeom>
        </p:spPr>
        <p:txBody>
          <a:bodyPr anchorCtr="0" anchor="t" bIns="38075" lIns="76200" spcFirstLastPara="1" rIns="76200" wrap="square" tIns="38075">
            <a:noAutofit/>
          </a:bodyPr>
          <a:lstStyle/>
          <a:p>
            <a:pPr indent="-342900" lvl="0" marL="457200" rtl="0" algn="l">
              <a:spcBef>
                <a:spcPts val="800"/>
              </a:spcBef>
              <a:spcAft>
                <a:spcPts val="0"/>
              </a:spcAft>
              <a:buSzPts val="1800"/>
              <a:buChar char="•"/>
            </a:pPr>
            <a:r>
              <a:rPr lang="en" sz="1800"/>
              <a:t>GPU coordinate conversation is </a:t>
            </a:r>
            <a:r>
              <a:rPr b="1" lang="en" sz="1800">
                <a:solidFill>
                  <a:srgbClr val="38761D"/>
                </a:solidFill>
              </a:rPr>
              <a:t>17x faster</a:t>
            </a:r>
            <a:r>
              <a:rPr lang="en" sz="1800"/>
              <a:t> overall than CPU coordinate conversation </a:t>
            </a:r>
            <a:r>
              <a:rPr b="1" lang="en" sz="1800">
                <a:solidFill>
                  <a:srgbClr val="38761D"/>
                </a:solidFill>
              </a:rPr>
              <a:t>per file</a:t>
            </a:r>
            <a:br>
              <a:rPr b="1" lang="en" sz="1800">
                <a:solidFill>
                  <a:srgbClr val="38761D"/>
                </a:solidFill>
              </a:rPr>
            </a:br>
            <a:endParaRPr b="1" sz="1800">
              <a:solidFill>
                <a:srgbClr val="38761D"/>
              </a:solidFill>
            </a:endParaRPr>
          </a:p>
          <a:p>
            <a:pPr indent="-342900" lvl="0" marL="457200" rtl="0" algn="l">
              <a:spcBef>
                <a:spcPts val="0"/>
              </a:spcBef>
              <a:spcAft>
                <a:spcPts val="0"/>
              </a:spcAft>
              <a:buSzPts val="1800"/>
              <a:buChar char="•"/>
            </a:pPr>
            <a:r>
              <a:rPr lang="en" sz="1800"/>
              <a:t>1135 seconds for 154 files on CPU (~19 minutes)</a:t>
            </a:r>
            <a:endParaRPr sz="1800"/>
          </a:p>
          <a:p>
            <a:pPr indent="-342900" lvl="0" marL="457200" rtl="0" algn="l">
              <a:spcBef>
                <a:spcPts val="0"/>
              </a:spcBef>
              <a:spcAft>
                <a:spcPts val="0"/>
              </a:spcAft>
              <a:buSzPts val="1800"/>
              <a:buChar char="•"/>
            </a:pPr>
            <a:r>
              <a:rPr lang="en" sz="1800"/>
              <a:t>65 seconds for 154 files on GPU (~1 minute)</a:t>
            </a:r>
            <a:endParaRPr sz="1800"/>
          </a:p>
        </p:txBody>
      </p:sp>
      <p:pic>
        <p:nvPicPr>
          <p:cNvPr id="193" name="Google Shape;193;p40"/>
          <p:cNvPicPr preferRelativeResize="0"/>
          <p:nvPr/>
        </p:nvPicPr>
        <p:blipFill>
          <a:blip r:embed="rId3">
            <a:alphaModFix/>
          </a:blip>
          <a:stretch>
            <a:fillRect/>
          </a:stretch>
        </p:blipFill>
        <p:spPr>
          <a:xfrm>
            <a:off x="311700" y="1017725"/>
            <a:ext cx="7076600" cy="1662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41"/>
          <p:cNvSpPr txBox="1"/>
          <p:nvPr>
            <p:ph type="title"/>
          </p:nvPr>
        </p:nvSpPr>
        <p:spPr>
          <a:xfrm>
            <a:off x="415290" y="157322"/>
            <a:ext cx="8313600" cy="492600"/>
          </a:xfrm>
          <a:prstGeom prst="rect">
            <a:avLst/>
          </a:prstGeom>
        </p:spPr>
        <p:txBody>
          <a:bodyPr anchorCtr="0" anchor="b" bIns="38075" lIns="76200" spcFirstLastPara="1" rIns="76200" wrap="square" tIns="38075">
            <a:noAutofit/>
          </a:bodyPr>
          <a:lstStyle/>
          <a:p>
            <a:pPr indent="0" lvl="0" marL="0" rtl="0" algn="ctr">
              <a:spcBef>
                <a:spcPts val="0"/>
              </a:spcBef>
              <a:spcAft>
                <a:spcPts val="0"/>
              </a:spcAft>
              <a:buNone/>
            </a:pPr>
            <a:r>
              <a:rPr lang="en"/>
              <a:t>DataFrame Operations in PySpark vs CuDF</a:t>
            </a:r>
            <a:endParaRPr/>
          </a:p>
        </p:txBody>
      </p:sp>
      <p:sp>
        <p:nvSpPr>
          <p:cNvPr id="199" name="Google Shape;199;p41"/>
          <p:cNvSpPr txBox="1"/>
          <p:nvPr>
            <p:ph idx="1" type="body"/>
          </p:nvPr>
        </p:nvSpPr>
        <p:spPr>
          <a:xfrm>
            <a:off x="4774400" y="2971750"/>
            <a:ext cx="3762300" cy="1737900"/>
          </a:xfrm>
          <a:prstGeom prst="rect">
            <a:avLst/>
          </a:prstGeom>
        </p:spPr>
        <p:txBody>
          <a:bodyPr anchorCtr="0" anchor="t" bIns="38075" lIns="76200" spcFirstLastPara="1" rIns="76200" wrap="square" tIns="38075">
            <a:noAutofit/>
          </a:bodyPr>
          <a:lstStyle/>
          <a:p>
            <a:pPr indent="-342900" lvl="0" marL="457200" rtl="0" algn="l">
              <a:spcBef>
                <a:spcPts val="800"/>
              </a:spcBef>
              <a:spcAft>
                <a:spcPts val="0"/>
              </a:spcAft>
              <a:buSzPts val="1800"/>
              <a:buChar char="•"/>
            </a:pPr>
            <a:r>
              <a:rPr lang="en" sz="1800"/>
              <a:t>cuDF/Dask looks more like pandas than PySpark</a:t>
            </a:r>
            <a:endParaRPr sz="1800"/>
          </a:p>
          <a:p>
            <a:pPr indent="-342900" lvl="0" marL="457200" rtl="0" algn="l">
              <a:spcBef>
                <a:spcPts val="0"/>
              </a:spcBef>
              <a:spcAft>
                <a:spcPts val="0"/>
              </a:spcAft>
              <a:buSzPts val="1800"/>
              <a:buChar char="•"/>
            </a:pPr>
            <a:r>
              <a:rPr lang="en" sz="1800"/>
              <a:t>cuDF/Dask was about 50% faster than PySpark</a:t>
            </a:r>
            <a:endParaRPr sz="1800"/>
          </a:p>
          <a:p>
            <a:pPr indent="-342900" lvl="1" marL="914400" rtl="0" algn="l">
              <a:spcBef>
                <a:spcPts val="0"/>
              </a:spcBef>
              <a:spcAft>
                <a:spcPts val="0"/>
              </a:spcAft>
              <a:buSzPts val="1800"/>
              <a:buChar char="•"/>
            </a:pPr>
            <a:r>
              <a:rPr lang="en" sz="1800"/>
              <a:t>1.0 seconds in PySpark</a:t>
            </a:r>
            <a:endParaRPr sz="1800"/>
          </a:p>
          <a:p>
            <a:pPr indent="-342900" lvl="1" marL="914400" rtl="0" algn="l">
              <a:spcBef>
                <a:spcPts val="0"/>
              </a:spcBef>
              <a:spcAft>
                <a:spcPts val="0"/>
              </a:spcAft>
              <a:buSzPts val="1800"/>
              <a:buChar char="•"/>
            </a:pPr>
            <a:r>
              <a:rPr lang="en" sz="1800"/>
              <a:t>0.5 seconds in Dask-cuDF</a:t>
            </a:r>
            <a:endParaRPr sz="1800"/>
          </a:p>
        </p:txBody>
      </p:sp>
      <p:pic>
        <p:nvPicPr>
          <p:cNvPr id="200" name="Google Shape;200;p41"/>
          <p:cNvPicPr preferRelativeResize="0"/>
          <p:nvPr/>
        </p:nvPicPr>
        <p:blipFill rotWithShape="1">
          <a:blip r:embed="rId3">
            <a:alphaModFix/>
          </a:blip>
          <a:srcRect b="0" l="1574" r="0" t="0"/>
          <a:stretch/>
        </p:blipFill>
        <p:spPr>
          <a:xfrm>
            <a:off x="415300" y="695275"/>
            <a:ext cx="6487701" cy="1737900"/>
          </a:xfrm>
          <a:prstGeom prst="rect">
            <a:avLst/>
          </a:prstGeom>
          <a:noFill/>
          <a:ln>
            <a:noFill/>
          </a:ln>
        </p:spPr>
      </p:pic>
      <p:pic>
        <p:nvPicPr>
          <p:cNvPr id="201" name="Google Shape;201;p41"/>
          <p:cNvPicPr preferRelativeResize="0"/>
          <p:nvPr/>
        </p:nvPicPr>
        <p:blipFill rotWithShape="1">
          <a:blip r:embed="rId4">
            <a:alphaModFix/>
          </a:blip>
          <a:srcRect b="0" l="2373" r="2325" t="2171"/>
          <a:stretch/>
        </p:blipFill>
        <p:spPr>
          <a:xfrm>
            <a:off x="415300" y="2446524"/>
            <a:ext cx="4359100" cy="26969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42"/>
          <p:cNvSpPr txBox="1"/>
          <p:nvPr>
            <p:ph idx="1" type="body"/>
          </p:nvPr>
        </p:nvSpPr>
        <p:spPr>
          <a:xfrm>
            <a:off x="464350" y="3602575"/>
            <a:ext cx="3762300" cy="1164300"/>
          </a:xfrm>
          <a:prstGeom prst="rect">
            <a:avLst/>
          </a:prstGeom>
        </p:spPr>
        <p:txBody>
          <a:bodyPr anchorCtr="0" anchor="t" bIns="38075" lIns="76200" spcFirstLastPara="1" rIns="76200" wrap="square" tIns="38075">
            <a:noAutofit/>
          </a:bodyPr>
          <a:lstStyle/>
          <a:p>
            <a:pPr indent="-342900" lvl="0" marL="457200" rtl="0" algn="l">
              <a:spcBef>
                <a:spcPts val="800"/>
              </a:spcBef>
              <a:spcAft>
                <a:spcPts val="0"/>
              </a:spcAft>
              <a:buSzPts val="1800"/>
              <a:buChar char="•"/>
            </a:pPr>
            <a:r>
              <a:rPr lang="en" sz="1800"/>
              <a:t>cuML’s KMeans doesn’t yet support </a:t>
            </a:r>
            <a:r>
              <a:rPr lang="en" sz="1800"/>
              <a:t>weighting</a:t>
            </a:r>
            <a:r>
              <a:rPr lang="en" sz="1800"/>
              <a:t> observations</a:t>
            </a:r>
            <a:endParaRPr sz="1800"/>
          </a:p>
        </p:txBody>
      </p:sp>
      <p:sp>
        <p:nvSpPr>
          <p:cNvPr id="207" name="Google Shape;207;p42"/>
          <p:cNvSpPr txBox="1"/>
          <p:nvPr>
            <p:ph type="title"/>
          </p:nvPr>
        </p:nvSpPr>
        <p:spPr>
          <a:xfrm>
            <a:off x="415290" y="538322"/>
            <a:ext cx="8313600" cy="492600"/>
          </a:xfrm>
          <a:prstGeom prst="rect">
            <a:avLst/>
          </a:prstGeom>
        </p:spPr>
        <p:txBody>
          <a:bodyPr anchorCtr="0" anchor="b" bIns="38075" lIns="76200" spcFirstLastPara="1" rIns="76200" wrap="square" tIns="38075">
            <a:noAutofit/>
          </a:bodyPr>
          <a:lstStyle/>
          <a:p>
            <a:pPr indent="0" lvl="0" marL="0" rtl="0" algn="ctr">
              <a:spcBef>
                <a:spcPts val="0"/>
              </a:spcBef>
              <a:spcAft>
                <a:spcPts val="0"/>
              </a:spcAft>
              <a:buNone/>
            </a:pPr>
            <a:r>
              <a:rPr lang="en"/>
              <a:t>K-Means Clustering</a:t>
            </a:r>
            <a:endParaRPr/>
          </a:p>
        </p:txBody>
      </p:sp>
      <p:pic>
        <p:nvPicPr>
          <p:cNvPr id="208" name="Google Shape;208;p42"/>
          <p:cNvPicPr preferRelativeResize="0"/>
          <p:nvPr/>
        </p:nvPicPr>
        <p:blipFill>
          <a:blip r:embed="rId3">
            <a:alphaModFix/>
          </a:blip>
          <a:stretch>
            <a:fillRect/>
          </a:stretch>
        </p:blipFill>
        <p:spPr>
          <a:xfrm>
            <a:off x="1323975" y="1138600"/>
            <a:ext cx="6496050" cy="2238375"/>
          </a:xfrm>
          <a:prstGeom prst="rect">
            <a:avLst/>
          </a:prstGeom>
          <a:noFill/>
          <a:ln>
            <a:noFill/>
          </a:ln>
        </p:spPr>
      </p:pic>
      <p:sp>
        <p:nvSpPr>
          <p:cNvPr id="209" name="Google Shape;209;p42"/>
          <p:cNvSpPr txBox="1"/>
          <p:nvPr>
            <p:ph idx="1" type="body"/>
          </p:nvPr>
        </p:nvSpPr>
        <p:spPr>
          <a:xfrm>
            <a:off x="4572000" y="3484675"/>
            <a:ext cx="3643200" cy="1400100"/>
          </a:xfrm>
          <a:prstGeom prst="rect">
            <a:avLst/>
          </a:prstGeom>
        </p:spPr>
        <p:txBody>
          <a:bodyPr anchorCtr="0" anchor="t" bIns="38075" lIns="76200" spcFirstLastPara="1" rIns="76200" wrap="square" tIns="38075">
            <a:noAutofit/>
          </a:bodyPr>
          <a:lstStyle/>
          <a:p>
            <a:pPr indent="-342900" lvl="0" marL="457200" rtl="0" algn="l">
              <a:spcBef>
                <a:spcPts val="800"/>
              </a:spcBef>
              <a:spcAft>
                <a:spcPts val="0"/>
              </a:spcAft>
              <a:buSzPts val="1800"/>
              <a:buChar char="•"/>
            </a:pPr>
            <a:r>
              <a:rPr lang="en" sz="1800"/>
              <a:t>Going to CPU/sklearn doesn’t add much time</a:t>
            </a:r>
            <a:r>
              <a:rPr lang="en" sz="1800"/>
              <a:t>, b</a:t>
            </a:r>
            <a:r>
              <a:rPr lang="en" sz="1800"/>
              <a:t>ut we’d prefer to keep this on the GPU</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43"/>
          <p:cNvSpPr txBox="1"/>
          <p:nvPr>
            <p:ph type="title"/>
          </p:nvPr>
        </p:nvSpPr>
        <p:spPr>
          <a:xfrm>
            <a:off x="415290" y="538322"/>
            <a:ext cx="8313600" cy="492600"/>
          </a:xfrm>
          <a:prstGeom prst="rect">
            <a:avLst/>
          </a:prstGeom>
        </p:spPr>
        <p:txBody>
          <a:bodyPr anchorCtr="0" anchor="b" bIns="38075" lIns="76200" spcFirstLastPara="1" rIns="76200" wrap="square" tIns="38075">
            <a:noAutofit/>
          </a:bodyPr>
          <a:lstStyle/>
          <a:p>
            <a:pPr indent="0" lvl="0" marL="0" rtl="0" algn="ctr">
              <a:spcBef>
                <a:spcPts val="0"/>
              </a:spcBef>
              <a:spcAft>
                <a:spcPts val="0"/>
              </a:spcAft>
              <a:buNone/>
            </a:pPr>
            <a:r>
              <a:rPr lang="en"/>
              <a:t>Ordinary Least Squares Gamma Points Correction</a:t>
            </a:r>
            <a:endParaRPr/>
          </a:p>
        </p:txBody>
      </p:sp>
      <p:pic>
        <p:nvPicPr>
          <p:cNvPr id="215" name="Google Shape;215;p43"/>
          <p:cNvPicPr preferRelativeResize="0"/>
          <p:nvPr/>
        </p:nvPicPr>
        <p:blipFill>
          <a:blip r:embed="rId3">
            <a:alphaModFix/>
          </a:blip>
          <a:stretch>
            <a:fillRect/>
          </a:stretch>
        </p:blipFill>
        <p:spPr>
          <a:xfrm>
            <a:off x="152400" y="1093925"/>
            <a:ext cx="6537960" cy="1867989"/>
          </a:xfrm>
          <a:prstGeom prst="rect">
            <a:avLst/>
          </a:prstGeom>
          <a:noFill/>
          <a:ln>
            <a:noFill/>
          </a:ln>
        </p:spPr>
      </p:pic>
      <p:sp>
        <p:nvSpPr>
          <p:cNvPr id="216" name="Google Shape;216;p43"/>
          <p:cNvSpPr txBox="1"/>
          <p:nvPr>
            <p:ph idx="1" type="body"/>
          </p:nvPr>
        </p:nvSpPr>
        <p:spPr>
          <a:xfrm>
            <a:off x="5288750" y="2571750"/>
            <a:ext cx="3333600" cy="1868100"/>
          </a:xfrm>
          <a:prstGeom prst="rect">
            <a:avLst/>
          </a:prstGeom>
        </p:spPr>
        <p:txBody>
          <a:bodyPr anchorCtr="0" anchor="t" bIns="38075" lIns="76200" spcFirstLastPara="1" rIns="76200" wrap="square" tIns="38075">
            <a:noAutofit/>
          </a:bodyPr>
          <a:lstStyle/>
          <a:p>
            <a:pPr indent="-342900" lvl="0" marL="457200" marR="0" rtl="0" algn="l">
              <a:lnSpc>
                <a:spcPct val="90000"/>
              </a:lnSpc>
              <a:spcBef>
                <a:spcPts val="800"/>
              </a:spcBef>
              <a:spcAft>
                <a:spcPts val="0"/>
              </a:spcAft>
              <a:buSzPts val="1800"/>
              <a:buChar char="•"/>
            </a:pPr>
            <a:r>
              <a:rPr lang="en" sz="1800"/>
              <a:t>Next CuPy release includes ordinary least squares</a:t>
            </a:r>
            <a:br>
              <a:rPr lang="en" sz="1800"/>
            </a:br>
            <a:endParaRPr sz="1800"/>
          </a:p>
          <a:p>
            <a:pPr indent="-342900" lvl="0" marL="457200" marR="0" rtl="0" algn="l">
              <a:lnSpc>
                <a:spcPct val="90000"/>
              </a:lnSpc>
              <a:spcBef>
                <a:spcPts val="0"/>
              </a:spcBef>
              <a:spcAft>
                <a:spcPts val="0"/>
              </a:spcAft>
              <a:buSzPts val="1800"/>
              <a:buChar char="•"/>
            </a:pPr>
            <a:r>
              <a:rPr lang="en" sz="1800"/>
              <a:t>OLS on small data leads to a small gain, OLS on big data leads to big gain</a:t>
            </a:r>
            <a:endParaRPr sz="1800"/>
          </a:p>
        </p:txBody>
      </p:sp>
      <p:pic>
        <p:nvPicPr>
          <p:cNvPr id="217" name="Google Shape;217;p43"/>
          <p:cNvPicPr preferRelativeResize="0"/>
          <p:nvPr/>
        </p:nvPicPr>
        <p:blipFill>
          <a:blip r:embed="rId4">
            <a:alphaModFix/>
          </a:blip>
          <a:stretch>
            <a:fillRect/>
          </a:stretch>
        </p:blipFill>
        <p:spPr>
          <a:xfrm>
            <a:off x="152400" y="2967425"/>
            <a:ext cx="4957598" cy="20998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44"/>
          <p:cNvSpPr txBox="1"/>
          <p:nvPr>
            <p:ph type="title"/>
          </p:nvPr>
        </p:nvSpPr>
        <p:spPr>
          <a:xfrm>
            <a:off x="415290" y="462122"/>
            <a:ext cx="8313600" cy="492600"/>
          </a:xfrm>
          <a:prstGeom prst="rect">
            <a:avLst/>
          </a:prstGeom>
        </p:spPr>
        <p:txBody>
          <a:bodyPr anchorCtr="0" anchor="b" bIns="38075" lIns="76200" spcFirstLastPara="1" rIns="76200" wrap="square" tIns="38075">
            <a:noAutofit/>
          </a:bodyPr>
          <a:lstStyle/>
          <a:p>
            <a:pPr indent="0" lvl="0" marL="0" rtl="0" algn="ctr">
              <a:spcBef>
                <a:spcPts val="0"/>
              </a:spcBef>
              <a:spcAft>
                <a:spcPts val="0"/>
              </a:spcAft>
              <a:buNone/>
            </a:pPr>
            <a:r>
              <a:rPr lang="en"/>
              <a:t>Summary</a:t>
            </a:r>
            <a:endParaRPr/>
          </a:p>
        </p:txBody>
      </p:sp>
      <p:sp>
        <p:nvSpPr>
          <p:cNvPr id="223" name="Google Shape;223;p44"/>
          <p:cNvSpPr txBox="1"/>
          <p:nvPr>
            <p:ph idx="1" type="body"/>
          </p:nvPr>
        </p:nvSpPr>
        <p:spPr>
          <a:xfrm>
            <a:off x="250025" y="1170125"/>
            <a:ext cx="4500600" cy="3681300"/>
          </a:xfrm>
          <a:prstGeom prst="rect">
            <a:avLst/>
          </a:prstGeom>
        </p:spPr>
        <p:txBody>
          <a:bodyPr anchorCtr="0" anchor="t" bIns="38075" lIns="76200" spcFirstLastPara="1" rIns="76200" wrap="square" tIns="38075">
            <a:noAutofit/>
          </a:bodyPr>
          <a:lstStyle/>
          <a:p>
            <a:pPr indent="-342900" lvl="0" marL="457200" rtl="0" algn="l">
              <a:spcBef>
                <a:spcPts val="800"/>
              </a:spcBef>
              <a:spcAft>
                <a:spcPts val="0"/>
              </a:spcAft>
              <a:buSzPts val="1800"/>
              <a:buChar char="•"/>
            </a:pPr>
            <a:r>
              <a:rPr lang="en" sz="1800"/>
              <a:t>Porting this NumPy/PySpark workflow to GPUs was smooth with RAPIDS + CuPy</a:t>
            </a:r>
            <a:br>
              <a:rPr lang="en" sz="1800"/>
            </a:br>
            <a:endParaRPr sz="1800"/>
          </a:p>
          <a:p>
            <a:pPr indent="-342900" lvl="0" marL="457200" rtl="0" algn="l">
              <a:spcBef>
                <a:spcPts val="0"/>
              </a:spcBef>
              <a:spcAft>
                <a:spcPts val="0"/>
              </a:spcAft>
              <a:buSzPts val="1800"/>
              <a:buChar char="•"/>
            </a:pPr>
            <a:r>
              <a:rPr lang="en" sz="1800"/>
              <a:t>Coordinate conversation is </a:t>
            </a:r>
            <a:r>
              <a:rPr b="1" lang="en" sz="1800">
                <a:solidFill>
                  <a:srgbClr val="38761D"/>
                </a:solidFill>
              </a:rPr>
              <a:t>17x </a:t>
            </a:r>
            <a:r>
              <a:rPr b="1" lang="en" sz="1800">
                <a:solidFill>
                  <a:srgbClr val="38761D"/>
                </a:solidFill>
              </a:rPr>
              <a:t>faster</a:t>
            </a:r>
            <a:r>
              <a:rPr lang="en" sz="1800"/>
              <a:t> on an </a:t>
            </a:r>
            <a:r>
              <a:rPr lang="en" sz="1800"/>
              <a:t>NVIDIA </a:t>
            </a:r>
            <a:r>
              <a:rPr lang="en" sz="1800"/>
              <a:t>T4</a:t>
            </a:r>
            <a:r>
              <a:rPr lang="en" sz="1800"/>
              <a:t>, </a:t>
            </a:r>
            <a:r>
              <a:rPr b="1" lang="en" sz="1800">
                <a:solidFill>
                  <a:srgbClr val="38761D"/>
                </a:solidFill>
              </a:rPr>
              <a:t>with only six lines of code changed</a:t>
            </a:r>
            <a:br>
              <a:rPr lang="en" sz="1800"/>
            </a:br>
            <a:endParaRPr sz="1800"/>
          </a:p>
          <a:p>
            <a:pPr indent="-342900" lvl="0" marL="457200" rtl="0" algn="l">
              <a:spcBef>
                <a:spcPts val="0"/>
              </a:spcBef>
              <a:spcAft>
                <a:spcPts val="0"/>
              </a:spcAft>
              <a:buSzPts val="1800"/>
              <a:buChar char="•"/>
            </a:pPr>
            <a:r>
              <a:rPr lang="en" sz="1800"/>
              <a:t>Entire workflow is </a:t>
            </a:r>
            <a:r>
              <a:rPr lang="en" sz="1800"/>
              <a:t>15x</a:t>
            </a:r>
            <a:r>
              <a:rPr lang="en" sz="1800"/>
              <a:t> faster</a:t>
            </a:r>
            <a:endParaRPr sz="1800"/>
          </a:p>
          <a:p>
            <a:pPr indent="-317500" lvl="1" marL="914400" rtl="0" algn="l">
              <a:spcBef>
                <a:spcPts val="0"/>
              </a:spcBef>
              <a:spcAft>
                <a:spcPts val="0"/>
              </a:spcAft>
              <a:buSzPts val="1400"/>
              <a:buChar char="•"/>
            </a:pPr>
            <a:r>
              <a:rPr lang="en" sz="1400"/>
              <a:t>Coordinate conversion</a:t>
            </a:r>
            <a:endParaRPr sz="1400"/>
          </a:p>
          <a:p>
            <a:pPr indent="-317500" lvl="1" marL="914400" rtl="0" algn="l">
              <a:spcBef>
                <a:spcPts val="0"/>
              </a:spcBef>
              <a:spcAft>
                <a:spcPts val="0"/>
              </a:spcAft>
              <a:buSzPts val="1400"/>
              <a:buChar char="•"/>
            </a:pPr>
            <a:r>
              <a:rPr lang="en" sz="1400"/>
              <a:t>Dataframe filtering / statistical operations</a:t>
            </a:r>
            <a:endParaRPr sz="1400"/>
          </a:p>
          <a:p>
            <a:pPr indent="-317500" lvl="1" marL="914400" rtl="0" algn="l">
              <a:spcBef>
                <a:spcPts val="0"/>
              </a:spcBef>
              <a:spcAft>
                <a:spcPts val="0"/>
              </a:spcAft>
              <a:buSzPts val="1400"/>
              <a:buChar char="•"/>
            </a:pPr>
            <a:r>
              <a:rPr lang="en" sz="1400"/>
              <a:t>Visualizing</a:t>
            </a:r>
            <a:endParaRPr sz="1400"/>
          </a:p>
          <a:p>
            <a:pPr indent="-317500" lvl="1" marL="914400" rtl="0" algn="l">
              <a:spcBef>
                <a:spcPts val="0"/>
              </a:spcBef>
              <a:spcAft>
                <a:spcPts val="0"/>
              </a:spcAft>
              <a:buSzPts val="1400"/>
              <a:buChar char="•"/>
            </a:pPr>
            <a:r>
              <a:rPr lang="en" sz="1400"/>
              <a:t>Clustering</a:t>
            </a:r>
            <a:endParaRPr sz="1400"/>
          </a:p>
          <a:p>
            <a:pPr indent="-317500" lvl="1" marL="914400" rtl="0" algn="l">
              <a:spcBef>
                <a:spcPts val="0"/>
              </a:spcBef>
              <a:spcAft>
                <a:spcPts val="0"/>
              </a:spcAft>
              <a:buSzPts val="1400"/>
              <a:buChar char="•"/>
            </a:pPr>
            <a:r>
              <a:rPr lang="en" sz="1400"/>
              <a:t>Etc.</a:t>
            </a:r>
            <a:endParaRPr sz="1400"/>
          </a:p>
        </p:txBody>
      </p:sp>
      <p:pic>
        <p:nvPicPr>
          <p:cNvPr id="224" name="Google Shape;224;p44"/>
          <p:cNvPicPr preferRelativeResize="0"/>
          <p:nvPr/>
        </p:nvPicPr>
        <p:blipFill>
          <a:blip r:embed="rId3">
            <a:alphaModFix/>
          </a:blip>
          <a:stretch>
            <a:fillRect/>
          </a:stretch>
        </p:blipFill>
        <p:spPr>
          <a:xfrm>
            <a:off x="4974300" y="1170125"/>
            <a:ext cx="3820974" cy="3604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pic>
        <p:nvPicPr>
          <p:cNvPr id="229" name="Google Shape;229;p45"/>
          <p:cNvPicPr preferRelativeResize="0"/>
          <p:nvPr/>
        </p:nvPicPr>
        <p:blipFill>
          <a:blip r:embed="rId3">
            <a:alphaModFix/>
          </a:blip>
          <a:stretch>
            <a:fillRect/>
          </a:stretch>
        </p:blipFill>
        <p:spPr>
          <a:xfrm>
            <a:off x="476100" y="267800"/>
            <a:ext cx="8191800" cy="4607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31"/>
          <p:cNvSpPr txBox="1"/>
          <p:nvPr>
            <p:ph type="title"/>
          </p:nvPr>
        </p:nvSpPr>
        <p:spPr>
          <a:xfrm>
            <a:off x="415290" y="462122"/>
            <a:ext cx="8313600" cy="492600"/>
          </a:xfrm>
          <a:prstGeom prst="rect">
            <a:avLst/>
          </a:prstGeom>
        </p:spPr>
        <p:txBody>
          <a:bodyPr anchorCtr="0" anchor="b" bIns="38075" lIns="76200" spcFirstLastPara="1" rIns="76200" wrap="square" tIns="38075">
            <a:noAutofit/>
          </a:bodyPr>
          <a:lstStyle/>
          <a:p>
            <a:pPr indent="0" lvl="0" marL="0" rtl="0" algn="ctr">
              <a:spcBef>
                <a:spcPts val="0"/>
              </a:spcBef>
              <a:spcAft>
                <a:spcPts val="0"/>
              </a:spcAft>
              <a:buNone/>
            </a:pPr>
            <a:r>
              <a:rPr lang="en"/>
              <a:t>Workflow Overview</a:t>
            </a:r>
            <a:endParaRPr/>
          </a:p>
        </p:txBody>
      </p:sp>
      <p:sp>
        <p:nvSpPr>
          <p:cNvPr id="132" name="Google Shape;132;p31"/>
          <p:cNvSpPr txBox="1"/>
          <p:nvPr>
            <p:ph idx="1" type="body"/>
          </p:nvPr>
        </p:nvSpPr>
        <p:spPr>
          <a:xfrm>
            <a:off x="430625" y="1021549"/>
            <a:ext cx="8290500" cy="3601500"/>
          </a:xfrm>
          <a:prstGeom prst="rect">
            <a:avLst/>
          </a:prstGeom>
        </p:spPr>
        <p:txBody>
          <a:bodyPr anchorCtr="0" anchor="t" bIns="38075" lIns="76200" spcFirstLastPara="1" rIns="76200" wrap="square" tIns="38075">
            <a:noAutofit/>
          </a:bodyPr>
          <a:lstStyle/>
          <a:p>
            <a:pPr indent="-342900" lvl="0" marL="457200" rtl="0" algn="l">
              <a:spcBef>
                <a:spcPts val="800"/>
              </a:spcBef>
              <a:spcAft>
                <a:spcPts val="0"/>
              </a:spcAft>
              <a:buSzPts val="1800"/>
              <a:buChar char="•"/>
            </a:pPr>
            <a:r>
              <a:rPr lang="en" sz="1800"/>
              <a:t>Analysis of neutron scattering experimental data</a:t>
            </a:r>
            <a:br>
              <a:rPr lang="en" sz="1800"/>
            </a:br>
            <a:endParaRPr sz="1800"/>
          </a:p>
          <a:p>
            <a:pPr indent="-330200" lvl="1" marL="914400" rtl="0" algn="l">
              <a:spcBef>
                <a:spcPts val="0"/>
              </a:spcBef>
              <a:spcAft>
                <a:spcPts val="0"/>
              </a:spcAft>
              <a:buSzPts val="1600"/>
              <a:buChar char="•"/>
            </a:pPr>
            <a:r>
              <a:rPr lang="en" sz="1600"/>
              <a:t>Conversion from laboratory geometry to reciprocal fractional coordinates</a:t>
            </a:r>
            <a:br>
              <a:rPr lang="en" sz="1600"/>
            </a:br>
            <a:endParaRPr sz="1600"/>
          </a:p>
          <a:p>
            <a:pPr indent="-330200" lvl="1" marL="914400" rtl="0" algn="l">
              <a:spcBef>
                <a:spcPts val="0"/>
              </a:spcBef>
              <a:spcAft>
                <a:spcPts val="0"/>
              </a:spcAft>
              <a:buSzPts val="1600"/>
              <a:buChar char="•"/>
            </a:pPr>
            <a:r>
              <a:rPr lang="en" sz="1600"/>
              <a:t>Exploratory data analysis to identify the zero energy transfer points (gamma points)</a:t>
            </a:r>
            <a:br>
              <a:rPr lang="en" sz="1600"/>
            </a:br>
            <a:endParaRPr sz="1600"/>
          </a:p>
          <a:p>
            <a:pPr indent="-330200" lvl="1" marL="914400" rtl="0" algn="l">
              <a:spcBef>
                <a:spcPts val="0"/>
              </a:spcBef>
              <a:spcAft>
                <a:spcPts val="0"/>
              </a:spcAft>
              <a:buSzPts val="1600"/>
              <a:buChar char="•"/>
            </a:pPr>
            <a:r>
              <a:rPr lang="en" sz="1600"/>
              <a:t>Clustering the gamma points (K-Means clustering)</a:t>
            </a:r>
            <a:br>
              <a:rPr lang="en" sz="1600"/>
            </a:br>
            <a:endParaRPr sz="1600"/>
          </a:p>
          <a:p>
            <a:pPr indent="-330200" lvl="1" marL="914400" rtl="0" algn="l">
              <a:spcBef>
                <a:spcPts val="0"/>
              </a:spcBef>
              <a:spcAft>
                <a:spcPts val="0"/>
              </a:spcAft>
              <a:buSzPts val="1600"/>
              <a:buChar char="•"/>
            </a:pPr>
            <a:r>
              <a:rPr lang="en" sz="1600"/>
              <a:t>Correcting the gamma points based on the clustering results</a:t>
            </a:r>
            <a:br>
              <a:rPr lang="en" sz="1600"/>
            </a:br>
            <a:endParaRPr sz="1600"/>
          </a:p>
          <a:p>
            <a:pPr indent="-342900" lvl="0" marL="457200" rtl="0" algn="l">
              <a:spcBef>
                <a:spcPts val="0"/>
              </a:spcBef>
              <a:spcAft>
                <a:spcPts val="0"/>
              </a:spcAft>
              <a:buSzPts val="1800"/>
              <a:buChar char="•"/>
            </a:pPr>
            <a:r>
              <a:rPr lang="en" sz="1800"/>
              <a:t>Data</a:t>
            </a:r>
            <a:br>
              <a:rPr lang="en" sz="1800"/>
            </a:br>
            <a:endParaRPr sz="1800"/>
          </a:p>
          <a:p>
            <a:pPr indent="-330200" lvl="1" marL="914400" rtl="0" algn="l">
              <a:spcBef>
                <a:spcPts val="0"/>
              </a:spcBef>
              <a:spcAft>
                <a:spcPts val="0"/>
              </a:spcAft>
              <a:buSzPts val="1600"/>
              <a:buChar char="•"/>
            </a:pPr>
            <a:r>
              <a:rPr lang="en" sz="1600"/>
              <a:t>60 GB of data, spread across 154 HDF5 files</a:t>
            </a:r>
            <a:br>
              <a:rPr lang="en" sz="1600"/>
            </a:br>
            <a:endParaRPr sz="1600"/>
          </a:p>
          <a:p>
            <a:pPr indent="-330200" lvl="1" marL="914400" rtl="0" algn="l">
              <a:spcBef>
                <a:spcPts val="0"/>
              </a:spcBef>
              <a:spcAft>
                <a:spcPts val="0"/>
              </a:spcAft>
              <a:buSzPts val="1600"/>
              <a:buChar char="•"/>
            </a:pPr>
            <a:r>
              <a:rPr lang="en" sz="1600"/>
              <a:t>Each file pre-processed independently, with the results aggregated for downstream analytics</a:t>
            </a:r>
            <a:endParaRPr sz="1600"/>
          </a:p>
          <a:p>
            <a:pPr indent="0" lvl="0" marL="0" rtl="0" algn="l">
              <a:spcBef>
                <a:spcPts val="800"/>
              </a:spcBef>
              <a:spcAft>
                <a:spcPts val="0"/>
              </a:spcAft>
              <a:buClr>
                <a:schemeClr val="dk2"/>
              </a:buClr>
              <a:buSzPts val="1100"/>
              <a:buFont typeface="Arial"/>
              <a:buNone/>
            </a:pPr>
            <a:r>
              <a:t/>
            </a:r>
            <a:endParaRPr/>
          </a:p>
          <a:p>
            <a:pPr indent="0" lvl="0" marL="0" rtl="0" algn="l">
              <a:spcBef>
                <a:spcPts val="800"/>
              </a:spcBef>
              <a:spcAft>
                <a:spcPts val="8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32"/>
          <p:cNvSpPr txBox="1"/>
          <p:nvPr>
            <p:ph type="title"/>
          </p:nvPr>
        </p:nvSpPr>
        <p:spPr>
          <a:xfrm>
            <a:off x="415290" y="614522"/>
            <a:ext cx="8313600" cy="492600"/>
          </a:xfrm>
          <a:prstGeom prst="rect">
            <a:avLst/>
          </a:prstGeom>
        </p:spPr>
        <p:txBody>
          <a:bodyPr anchorCtr="0" anchor="b" bIns="38075" lIns="76200" spcFirstLastPara="1" rIns="76200" wrap="square" tIns="38075">
            <a:noAutofit/>
          </a:bodyPr>
          <a:lstStyle/>
          <a:p>
            <a:pPr indent="0" lvl="0" marL="0" rtl="0" algn="ctr">
              <a:spcBef>
                <a:spcPts val="0"/>
              </a:spcBef>
              <a:spcAft>
                <a:spcPts val="0"/>
              </a:spcAft>
              <a:buClr>
                <a:schemeClr val="dk2"/>
              </a:buClr>
              <a:buSzPts val="1100"/>
              <a:buFont typeface="Arial"/>
              <a:buNone/>
            </a:pPr>
            <a:r>
              <a:rPr lang="en"/>
              <a:t>Workflow Benchmarking Setup</a:t>
            </a:r>
            <a:endParaRPr/>
          </a:p>
        </p:txBody>
      </p:sp>
      <p:sp>
        <p:nvSpPr>
          <p:cNvPr id="138" name="Google Shape;138;p32"/>
          <p:cNvSpPr txBox="1"/>
          <p:nvPr>
            <p:ph idx="1" type="body"/>
          </p:nvPr>
        </p:nvSpPr>
        <p:spPr>
          <a:xfrm>
            <a:off x="728300" y="1471176"/>
            <a:ext cx="3307800" cy="2928000"/>
          </a:xfrm>
          <a:prstGeom prst="rect">
            <a:avLst/>
          </a:prstGeom>
        </p:spPr>
        <p:txBody>
          <a:bodyPr anchorCtr="0" anchor="t" bIns="38075" lIns="76200" spcFirstLastPara="1" rIns="76200" wrap="square" tIns="38075">
            <a:noAutofit/>
          </a:bodyPr>
          <a:lstStyle/>
          <a:p>
            <a:pPr indent="-342900" lvl="0" marL="457200" rtl="0" algn="l">
              <a:spcBef>
                <a:spcPts val="800"/>
              </a:spcBef>
              <a:spcAft>
                <a:spcPts val="0"/>
              </a:spcAft>
              <a:buSzPts val="1800"/>
              <a:buChar char="•"/>
            </a:pPr>
            <a:r>
              <a:rPr lang="en" sz="1800"/>
              <a:t>CPU </a:t>
            </a:r>
            <a:r>
              <a:rPr lang="en" sz="1800"/>
              <a:t>System</a:t>
            </a:r>
            <a:endParaRPr sz="1800"/>
          </a:p>
          <a:p>
            <a:pPr indent="-342900" lvl="1" marL="914400" rtl="0" algn="l">
              <a:spcBef>
                <a:spcPts val="0"/>
              </a:spcBef>
              <a:spcAft>
                <a:spcPts val="0"/>
              </a:spcAft>
              <a:buSzPts val="1800"/>
              <a:buChar char="•"/>
            </a:pPr>
            <a:r>
              <a:rPr lang="en" sz="1800"/>
              <a:t>Intel Xeon Gold 6130</a:t>
            </a:r>
            <a:endParaRPr sz="1800"/>
          </a:p>
          <a:p>
            <a:pPr indent="-342900" lvl="1" marL="914400" rtl="0" algn="l">
              <a:spcBef>
                <a:spcPts val="0"/>
              </a:spcBef>
              <a:spcAft>
                <a:spcPts val="0"/>
              </a:spcAft>
              <a:buSzPts val="1800"/>
              <a:buChar char="•"/>
            </a:pPr>
            <a:r>
              <a:rPr lang="en" sz="1800"/>
              <a:t>64 vCPUs</a:t>
            </a:r>
            <a:br>
              <a:rPr lang="en" sz="1800"/>
            </a:br>
            <a:endParaRPr sz="1800"/>
          </a:p>
          <a:p>
            <a:pPr indent="-342900" lvl="0" marL="457200" rtl="0" algn="l">
              <a:spcBef>
                <a:spcPts val="0"/>
              </a:spcBef>
              <a:spcAft>
                <a:spcPts val="0"/>
              </a:spcAft>
              <a:buSzPts val="1800"/>
              <a:buChar char="•"/>
            </a:pPr>
            <a:r>
              <a:rPr lang="en" sz="1800"/>
              <a:t>NVIDIA T4 GPU</a:t>
            </a:r>
            <a:endParaRPr sz="1800"/>
          </a:p>
          <a:p>
            <a:pPr indent="-342900" lvl="1" marL="914400" rtl="0" algn="l">
              <a:spcBef>
                <a:spcPts val="0"/>
              </a:spcBef>
              <a:spcAft>
                <a:spcPts val="0"/>
              </a:spcAft>
              <a:buSzPts val="1800"/>
              <a:buChar char="•"/>
            </a:pPr>
            <a:r>
              <a:rPr lang="en" sz="1800"/>
              <a:t>Turing Architecture</a:t>
            </a:r>
            <a:endParaRPr sz="1800"/>
          </a:p>
          <a:p>
            <a:pPr indent="-342900" lvl="1" marL="914400" rtl="0" algn="l">
              <a:spcBef>
                <a:spcPts val="0"/>
              </a:spcBef>
              <a:spcAft>
                <a:spcPts val="0"/>
              </a:spcAft>
              <a:buSzPts val="1800"/>
              <a:buChar char="•"/>
            </a:pPr>
            <a:r>
              <a:rPr lang="en" sz="1800"/>
              <a:t>2560 CUDA Cores</a:t>
            </a:r>
            <a:endParaRPr sz="1800"/>
          </a:p>
          <a:p>
            <a:pPr indent="-342900" lvl="1" marL="914400" rtl="0" algn="l">
              <a:spcBef>
                <a:spcPts val="0"/>
              </a:spcBef>
              <a:spcAft>
                <a:spcPts val="0"/>
              </a:spcAft>
              <a:buSzPts val="1800"/>
              <a:buChar char="•"/>
            </a:pPr>
            <a:r>
              <a:rPr lang="en" sz="1800"/>
              <a:t>320 Tensor Cores</a:t>
            </a:r>
            <a:endParaRPr sz="1800"/>
          </a:p>
          <a:p>
            <a:pPr indent="-342900" lvl="1" marL="914400" rtl="0" algn="l">
              <a:spcBef>
                <a:spcPts val="0"/>
              </a:spcBef>
              <a:spcAft>
                <a:spcPts val="0"/>
              </a:spcAft>
              <a:buSzPts val="1800"/>
              <a:buChar char="•"/>
            </a:pPr>
            <a:r>
              <a:rPr lang="en" sz="1800"/>
              <a:t>16 GB memory</a:t>
            </a:r>
            <a:endParaRPr sz="1800"/>
          </a:p>
          <a:p>
            <a:pPr indent="0" lvl="0" marL="914400" rtl="0" algn="l">
              <a:spcBef>
                <a:spcPts val="800"/>
              </a:spcBef>
              <a:spcAft>
                <a:spcPts val="800"/>
              </a:spcAft>
              <a:buNone/>
            </a:pPr>
            <a:r>
              <a:t/>
            </a:r>
            <a:endParaRPr sz="1800"/>
          </a:p>
        </p:txBody>
      </p:sp>
      <p:sp>
        <p:nvSpPr>
          <p:cNvPr id="139" name="Google Shape;139;p32"/>
          <p:cNvSpPr txBox="1"/>
          <p:nvPr>
            <p:ph idx="1" type="body"/>
          </p:nvPr>
        </p:nvSpPr>
        <p:spPr>
          <a:xfrm>
            <a:off x="4419600" y="1471175"/>
            <a:ext cx="4350900" cy="3322200"/>
          </a:xfrm>
          <a:prstGeom prst="rect">
            <a:avLst/>
          </a:prstGeom>
        </p:spPr>
        <p:txBody>
          <a:bodyPr anchorCtr="0" anchor="t" bIns="38075" lIns="76200" spcFirstLastPara="1" rIns="76200" wrap="square" tIns="38075">
            <a:noAutofit/>
          </a:bodyPr>
          <a:lstStyle/>
          <a:p>
            <a:pPr indent="-342900" lvl="0" marL="457200" marR="0" rtl="0" algn="l">
              <a:lnSpc>
                <a:spcPct val="90000"/>
              </a:lnSpc>
              <a:spcBef>
                <a:spcPts val="800"/>
              </a:spcBef>
              <a:spcAft>
                <a:spcPts val="0"/>
              </a:spcAft>
              <a:buClr>
                <a:schemeClr val="dk1"/>
              </a:buClr>
              <a:buSzPts val="1800"/>
              <a:buFont typeface="Trebuchet MS"/>
              <a:buChar char="•"/>
            </a:pPr>
            <a:r>
              <a:rPr lang="en" sz="1800"/>
              <a:t>PySpark Setup</a:t>
            </a:r>
            <a:endParaRPr sz="1800"/>
          </a:p>
          <a:p>
            <a:pPr indent="-342900" lvl="1" marL="914400" rtl="0" algn="l">
              <a:spcBef>
                <a:spcPts val="0"/>
              </a:spcBef>
              <a:spcAft>
                <a:spcPts val="0"/>
              </a:spcAft>
              <a:buSzPts val="1800"/>
              <a:buChar char="•"/>
            </a:pPr>
            <a:r>
              <a:rPr lang="en" sz="1800"/>
              <a:t>Spark Local[64] (Jupyter Notebook)</a:t>
            </a:r>
            <a:endParaRPr sz="1800"/>
          </a:p>
          <a:p>
            <a:pPr indent="-342900" lvl="1" marL="914400" rtl="0" algn="l">
              <a:spcBef>
                <a:spcPts val="0"/>
              </a:spcBef>
              <a:spcAft>
                <a:spcPts val="0"/>
              </a:spcAft>
              <a:buSzPts val="1800"/>
              <a:buChar char="•"/>
            </a:pPr>
            <a:r>
              <a:rPr lang="en" sz="1800"/>
              <a:t>Default RDD parallelism (64)</a:t>
            </a:r>
            <a:endParaRPr sz="1800"/>
          </a:p>
          <a:p>
            <a:pPr indent="-342900" lvl="1" marL="914400" rtl="0" algn="l">
              <a:spcBef>
                <a:spcPts val="0"/>
              </a:spcBef>
              <a:spcAft>
                <a:spcPts val="0"/>
              </a:spcAft>
              <a:buSzPts val="1800"/>
              <a:buChar char="•"/>
            </a:pPr>
            <a:r>
              <a:rPr lang="en" sz="1800"/>
              <a:t>50 GB driver memory</a:t>
            </a:r>
            <a:endParaRPr sz="1800"/>
          </a:p>
          <a:p>
            <a:pPr indent="-342900" lvl="1" marL="914400" rtl="0" algn="l">
              <a:spcBef>
                <a:spcPts val="0"/>
              </a:spcBef>
              <a:spcAft>
                <a:spcPts val="0"/>
              </a:spcAft>
              <a:buSzPts val="1800"/>
              <a:buChar char="•"/>
            </a:pPr>
            <a:r>
              <a:rPr lang="en" sz="1800"/>
              <a:t>70 GB executor memory</a:t>
            </a:r>
            <a:endParaRPr sz="1800"/>
          </a:p>
          <a:p>
            <a:pPr indent="-342900" lvl="1" marL="914400" rtl="0" algn="l">
              <a:spcBef>
                <a:spcPts val="0"/>
              </a:spcBef>
              <a:spcAft>
                <a:spcPts val="0"/>
              </a:spcAft>
              <a:buSzPts val="1800"/>
              <a:buChar char="•"/>
            </a:pPr>
            <a:r>
              <a:rPr lang="en" sz="1800"/>
              <a:t>Offheap memory enabled (16 GB)</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33"/>
          <p:cNvSpPr txBox="1"/>
          <p:nvPr>
            <p:ph type="title"/>
          </p:nvPr>
        </p:nvSpPr>
        <p:spPr>
          <a:xfrm>
            <a:off x="415290" y="309722"/>
            <a:ext cx="8313600" cy="492600"/>
          </a:xfrm>
          <a:prstGeom prst="rect">
            <a:avLst/>
          </a:prstGeom>
        </p:spPr>
        <p:txBody>
          <a:bodyPr anchorCtr="0" anchor="b" bIns="38075" lIns="76200" spcFirstLastPara="1" rIns="76200" wrap="square" tIns="38075">
            <a:noAutofit/>
          </a:bodyPr>
          <a:lstStyle/>
          <a:p>
            <a:pPr indent="0" lvl="0" marL="0" rtl="0" algn="ctr">
              <a:spcBef>
                <a:spcPts val="0"/>
              </a:spcBef>
              <a:spcAft>
                <a:spcPts val="0"/>
              </a:spcAft>
              <a:buNone/>
            </a:pPr>
            <a:r>
              <a:rPr lang="en"/>
              <a:t>Reciprocal Fractional Coordinates</a:t>
            </a:r>
            <a:endParaRPr/>
          </a:p>
        </p:txBody>
      </p:sp>
      <p:pic>
        <p:nvPicPr>
          <p:cNvPr id="145" name="Google Shape;145;p33"/>
          <p:cNvPicPr preferRelativeResize="0"/>
          <p:nvPr/>
        </p:nvPicPr>
        <p:blipFill>
          <a:blip r:embed="rId3">
            <a:alphaModFix/>
          </a:blip>
          <a:stretch>
            <a:fillRect/>
          </a:stretch>
        </p:blipFill>
        <p:spPr>
          <a:xfrm>
            <a:off x="152400" y="865325"/>
            <a:ext cx="6762750" cy="4000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34"/>
          <p:cNvSpPr txBox="1"/>
          <p:nvPr>
            <p:ph type="title"/>
          </p:nvPr>
        </p:nvSpPr>
        <p:spPr>
          <a:xfrm>
            <a:off x="415290" y="309722"/>
            <a:ext cx="8313600" cy="492600"/>
          </a:xfrm>
          <a:prstGeom prst="rect">
            <a:avLst/>
          </a:prstGeom>
        </p:spPr>
        <p:txBody>
          <a:bodyPr anchorCtr="0" anchor="b" bIns="38075" lIns="76200" spcFirstLastPara="1" rIns="76200" wrap="square" tIns="38075">
            <a:noAutofit/>
          </a:bodyPr>
          <a:lstStyle/>
          <a:p>
            <a:pPr indent="0" lvl="0" marL="0" rtl="0" algn="ctr">
              <a:spcBef>
                <a:spcPts val="0"/>
              </a:spcBef>
              <a:spcAft>
                <a:spcPts val="0"/>
              </a:spcAft>
              <a:buNone/>
            </a:pPr>
            <a:r>
              <a:rPr lang="en"/>
              <a:t>Reciprocal Fractional Coordinates</a:t>
            </a:r>
            <a:endParaRPr/>
          </a:p>
        </p:txBody>
      </p:sp>
      <p:pic>
        <p:nvPicPr>
          <p:cNvPr id="151" name="Google Shape;151;p34"/>
          <p:cNvPicPr preferRelativeResize="0"/>
          <p:nvPr/>
        </p:nvPicPr>
        <p:blipFill>
          <a:blip r:embed="rId3">
            <a:alphaModFix/>
          </a:blip>
          <a:stretch>
            <a:fillRect/>
          </a:stretch>
        </p:blipFill>
        <p:spPr>
          <a:xfrm>
            <a:off x="159288" y="941513"/>
            <a:ext cx="7515225" cy="3952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35"/>
          <p:cNvSpPr txBox="1"/>
          <p:nvPr>
            <p:ph type="title"/>
          </p:nvPr>
        </p:nvSpPr>
        <p:spPr>
          <a:xfrm>
            <a:off x="415290" y="309722"/>
            <a:ext cx="8313600" cy="492600"/>
          </a:xfrm>
          <a:prstGeom prst="rect">
            <a:avLst/>
          </a:prstGeom>
        </p:spPr>
        <p:txBody>
          <a:bodyPr anchorCtr="0" anchor="b" bIns="38075" lIns="76200" spcFirstLastPara="1" rIns="76200" wrap="square" tIns="38075">
            <a:noAutofit/>
          </a:bodyPr>
          <a:lstStyle/>
          <a:p>
            <a:pPr indent="0" lvl="0" marL="0" rtl="0" algn="ctr">
              <a:spcBef>
                <a:spcPts val="0"/>
              </a:spcBef>
              <a:spcAft>
                <a:spcPts val="0"/>
              </a:spcAft>
              <a:buClr>
                <a:schemeClr val="dk2"/>
              </a:buClr>
              <a:buSzPts val="1100"/>
              <a:buFont typeface="Arial"/>
              <a:buNone/>
            </a:pPr>
            <a:r>
              <a:rPr lang="en"/>
              <a:t>Reciprocal Fractional Coordinates - </a:t>
            </a:r>
            <a:r>
              <a:rPr lang="en"/>
              <a:t>GPU</a:t>
            </a:r>
            <a:endParaRPr/>
          </a:p>
        </p:txBody>
      </p:sp>
      <p:pic>
        <p:nvPicPr>
          <p:cNvPr id="157" name="Google Shape;157;p35"/>
          <p:cNvPicPr preferRelativeResize="0"/>
          <p:nvPr/>
        </p:nvPicPr>
        <p:blipFill>
          <a:blip r:embed="rId3">
            <a:alphaModFix/>
          </a:blip>
          <a:stretch>
            <a:fillRect/>
          </a:stretch>
        </p:blipFill>
        <p:spPr>
          <a:xfrm>
            <a:off x="152400" y="865325"/>
            <a:ext cx="6785622" cy="4201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36"/>
          <p:cNvSpPr txBox="1"/>
          <p:nvPr>
            <p:ph type="title"/>
          </p:nvPr>
        </p:nvSpPr>
        <p:spPr>
          <a:xfrm>
            <a:off x="415290" y="309722"/>
            <a:ext cx="8313600" cy="492600"/>
          </a:xfrm>
          <a:prstGeom prst="rect">
            <a:avLst/>
          </a:prstGeom>
        </p:spPr>
        <p:txBody>
          <a:bodyPr anchorCtr="0" anchor="b" bIns="38075" lIns="76200" spcFirstLastPara="1" rIns="76200" wrap="square" tIns="38075">
            <a:noAutofit/>
          </a:bodyPr>
          <a:lstStyle/>
          <a:p>
            <a:pPr indent="0" lvl="0" marL="0" rtl="0" algn="ctr">
              <a:spcBef>
                <a:spcPts val="0"/>
              </a:spcBef>
              <a:spcAft>
                <a:spcPts val="0"/>
              </a:spcAft>
              <a:buNone/>
            </a:pPr>
            <a:r>
              <a:rPr lang="en"/>
              <a:t>Reciprocal Fractional Coordinates - GPU</a:t>
            </a:r>
            <a:endParaRPr/>
          </a:p>
        </p:txBody>
      </p:sp>
      <p:pic>
        <p:nvPicPr>
          <p:cNvPr id="163" name="Google Shape;163;p36"/>
          <p:cNvPicPr preferRelativeResize="0"/>
          <p:nvPr/>
        </p:nvPicPr>
        <p:blipFill>
          <a:blip r:embed="rId3">
            <a:alphaModFix/>
          </a:blip>
          <a:stretch>
            <a:fillRect/>
          </a:stretch>
        </p:blipFill>
        <p:spPr>
          <a:xfrm>
            <a:off x="147588" y="908188"/>
            <a:ext cx="7553325" cy="4019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37"/>
          <p:cNvSpPr txBox="1"/>
          <p:nvPr>
            <p:ph type="title"/>
          </p:nvPr>
        </p:nvSpPr>
        <p:spPr>
          <a:xfrm>
            <a:off x="415290" y="309722"/>
            <a:ext cx="8313600" cy="492600"/>
          </a:xfrm>
          <a:prstGeom prst="rect">
            <a:avLst/>
          </a:prstGeom>
        </p:spPr>
        <p:txBody>
          <a:bodyPr anchorCtr="0" anchor="b" bIns="38075" lIns="76200" spcFirstLastPara="1" rIns="76200" wrap="square" tIns="38075">
            <a:noAutofit/>
          </a:bodyPr>
          <a:lstStyle/>
          <a:p>
            <a:pPr indent="0" lvl="0" marL="0" rtl="0" algn="ctr">
              <a:spcBef>
                <a:spcPts val="0"/>
              </a:spcBef>
              <a:spcAft>
                <a:spcPts val="0"/>
              </a:spcAft>
              <a:buNone/>
            </a:pPr>
            <a:r>
              <a:rPr lang="en"/>
              <a:t>Time Testing Helper Functions</a:t>
            </a:r>
            <a:endParaRPr/>
          </a:p>
        </p:txBody>
      </p:sp>
      <p:pic>
        <p:nvPicPr>
          <p:cNvPr id="169" name="Google Shape;169;p37"/>
          <p:cNvPicPr preferRelativeResize="0"/>
          <p:nvPr/>
        </p:nvPicPr>
        <p:blipFill>
          <a:blip r:embed="rId3">
            <a:alphaModFix/>
          </a:blip>
          <a:stretch>
            <a:fillRect/>
          </a:stretch>
        </p:blipFill>
        <p:spPr>
          <a:xfrm>
            <a:off x="526950" y="1322775"/>
            <a:ext cx="8090101" cy="3391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38"/>
          <p:cNvSpPr txBox="1"/>
          <p:nvPr>
            <p:ph idx="1" type="body"/>
          </p:nvPr>
        </p:nvSpPr>
        <p:spPr>
          <a:xfrm>
            <a:off x="430625" y="3512352"/>
            <a:ext cx="3307800" cy="1339200"/>
          </a:xfrm>
          <a:prstGeom prst="rect">
            <a:avLst/>
          </a:prstGeom>
        </p:spPr>
        <p:txBody>
          <a:bodyPr anchorCtr="0" anchor="t" bIns="38075" lIns="76200" spcFirstLastPara="1" rIns="76200" wrap="square" tIns="38075">
            <a:noAutofit/>
          </a:bodyPr>
          <a:lstStyle/>
          <a:p>
            <a:pPr indent="-342900" lvl="0" marL="457200" rtl="0" algn="l">
              <a:spcBef>
                <a:spcPts val="800"/>
              </a:spcBef>
              <a:spcAft>
                <a:spcPts val="0"/>
              </a:spcAft>
              <a:buSzPts val="1800"/>
              <a:buChar char="•"/>
            </a:pPr>
            <a:r>
              <a:rPr lang="en" sz="1800"/>
              <a:t>Bringing the HDF5 data into GPU arrays takes the bulk of the time</a:t>
            </a:r>
            <a:endParaRPr sz="1800"/>
          </a:p>
        </p:txBody>
      </p:sp>
      <p:sp>
        <p:nvSpPr>
          <p:cNvPr id="175" name="Google Shape;175;p38"/>
          <p:cNvSpPr txBox="1"/>
          <p:nvPr>
            <p:ph type="title"/>
          </p:nvPr>
        </p:nvSpPr>
        <p:spPr>
          <a:xfrm>
            <a:off x="415290" y="614522"/>
            <a:ext cx="8313600" cy="492600"/>
          </a:xfrm>
          <a:prstGeom prst="rect">
            <a:avLst/>
          </a:prstGeom>
        </p:spPr>
        <p:txBody>
          <a:bodyPr anchorCtr="0" anchor="b" bIns="38075" lIns="76200" spcFirstLastPara="1" rIns="76200" wrap="square" tIns="38075">
            <a:noAutofit/>
          </a:bodyPr>
          <a:lstStyle/>
          <a:p>
            <a:pPr indent="0" lvl="0" marL="0" rtl="0" algn="ctr">
              <a:spcBef>
                <a:spcPts val="0"/>
              </a:spcBef>
              <a:spcAft>
                <a:spcPts val="0"/>
              </a:spcAft>
              <a:buClr>
                <a:schemeClr val="dk2"/>
              </a:buClr>
              <a:buSzPts val="1100"/>
              <a:buFont typeface="Arial"/>
              <a:buNone/>
            </a:pPr>
            <a:r>
              <a:rPr lang="en"/>
              <a:t>Data Loading and Prep</a:t>
            </a:r>
            <a:endParaRPr/>
          </a:p>
        </p:txBody>
      </p:sp>
      <p:pic>
        <p:nvPicPr>
          <p:cNvPr id="176" name="Google Shape;176;p38"/>
          <p:cNvPicPr preferRelativeResize="0"/>
          <p:nvPr/>
        </p:nvPicPr>
        <p:blipFill>
          <a:blip r:embed="rId3">
            <a:alphaModFix/>
          </a:blip>
          <a:stretch>
            <a:fillRect/>
          </a:stretch>
        </p:blipFill>
        <p:spPr>
          <a:xfrm>
            <a:off x="71150" y="1152475"/>
            <a:ext cx="8891225" cy="2191050"/>
          </a:xfrm>
          <a:prstGeom prst="rect">
            <a:avLst/>
          </a:prstGeom>
          <a:noFill/>
          <a:ln>
            <a:noFill/>
          </a:ln>
        </p:spPr>
      </p:pic>
      <p:sp>
        <p:nvSpPr>
          <p:cNvPr id="177" name="Google Shape;177;p38"/>
          <p:cNvSpPr txBox="1"/>
          <p:nvPr>
            <p:ph idx="1" type="body"/>
          </p:nvPr>
        </p:nvSpPr>
        <p:spPr>
          <a:xfrm>
            <a:off x="4833550" y="3512352"/>
            <a:ext cx="3307800" cy="1339200"/>
          </a:xfrm>
          <a:prstGeom prst="rect">
            <a:avLst/>
          </a:prstGeom>
        </p:spPr>
        <p:txBody>
          <a:bodyPr anchorCtr="0" anchor="t" bIns="38075" lIns="76200" spcFirstLastPara="1" rIns="76200" wrap="square" tIns="38075">
            <a:noAutofit/>
          </a:bodyPr>
          <a:lstStyle/>
          <a:p>
            <a:pPr indent="-342900" lvl="0" marL="457200" rtl="0" algn="l">
              <a:spcBef>
                <a:spcPts val="800"/>
              </a:spcBef>
              <a:spcAft>
                <a:spcPts val="0"/>
              </a:spcAft>
              <a:buSzPts val="1800"/>
              <a:buChar char="•"/>
            </a:pPr>
            <a:r>
              <a:rPr lang="en" sz="1800"/>
              <a:t>Not a significant GPU speedup here (</a:t>
            </a:r>
            <a:r>
              <a:rPr i="1" lang="en" sz="1800"/>
              <a:t>only</a:t>
            </a:r>
            <a:r>
              <a:rPr lang="en" sz="1800"/>
              <a:t> 30% faster)</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name="Title &amp; Bullet">
  <a:themeElements>
    <a:clrScheme name="Custom 4">
      <a:dk1>
        <a:srgbClr val="B3B3B3"/>
      </a:dk1>
      <a:lt1>
        <a:srgbClr val="FFFFFF"/>
      </a:lt1>
      <a:dk2>
        <a:srgbClr val="000000"/>
      </a:dk2>
      <a:lt2>
        <a:srgbClr val="76B900"/>
      </a:lt2>
      <a:accent1>
        <a:srgbClr val="008564"/>
      </a:accent1>
      <a:accent2>
        <a:srgbClr val="5D1682"/>
      </a:accent2>
      <a:accent3>
        <a:srgbClr val="0C34BD"/>
      </a:accent3>
      <a:accent4>
        <a:srgbClr val="4A4A4A"/>
      </a:accent4>
      <a:accent5>
        <a:srgbClr val="6E6E6E"/>
      </a:accent5>
      <a:accent6>
        <a:srgbClr val="0071C5"/>
      </a:accent6>
      <a:hlink>
        <a:srgbClr val="76B900"/>
      </a:hlink>
      <a:folHlink>
        <a:srgbClr val="00482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