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6" r:id="rId4"/>
    <p:sldMasterId id="214748367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Lst>
  <p:sldSz cy="6172200" cx="10972800"/>
  <p:notesSz cx="7010400" cy="9296400"/>
  <p:embeddedFontLst>
    <p:embeddedFont>
      <p:font typeface="Roboto Mono Light"/>
      <p:regular r:id="rId52"/>
      <p:bold r:id="rId53"/>
      <p:italic r:id="rId54"/>
      <p:boldItalic r:id="rId55"/>
    </p:embeddedFont>
    <p:embeddedFont>
      <p:font typeface="Roboto Mono"/>
      <p:regular r:id="rId56"/>
      <p:bold r:id="rId57"/>
      <p:italic r:id="rId58"/>
      <p:boldItalic r:id="rId59"/>
    </p:embeddedFont>
    <p:embeddedFont>
      <p:font typeface="Century Gothic"/>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316">
          <p15:clr>
            <a:srgbClr val="A4A3A4"/>
          </p15:clr>
        </p15:guide>
        <p15:guide id="2" orient="horz" pos="3050">
          <p15:clr>
            <a:srgbClr val="A4A3A4"/>
          </p15:clr>
        </p15:guide>
        <p15:guide id="3" orient="horz" pos="3189">
          <p15:clr>
            <a:srgbClr val="A4A3A4"/>
          </p15:clr>
        </p15:guide>
        <p15:guide id="4" pos="5455">
          <p15:clr>
            <a:srgbClr val="A4A3A4"/>
          </p15:clr>
        </p15:guide>
        <p15:guide id="5" orient="horz" pos="975">
          <p15:clr>
            <a:srgbClr val="A4A3A4"/>
          </p15:clr>
        </p15:guide>
        <p15:guide id="6" pos="3457">
          <p15:clr>
            <a:srgbClr val="A4A3A4"/>
          </p15:clr>
        </p15:guide>
      </p15:sldGuideLst>
    </p:ext>
    <p:ext uri="{2D200454-40CA-4A62-9FC3-DE9A4176ACB9}">
      <p15:notesGuideLst>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316" orient="horz"/>
        <p:guide pos="3050" orient="horz"/>
        <p:guide pos="3189" orient="horz"/>
        <p:guide pos="5455"/>
        <p:guide pos="975" orient="horz"/>
        <p:guide pos="3457"/>
      </p:guideLst>
    </p:cSldViewPr>
  </p:slideViewPr>
  <p:notesViewPr>
    <p:cSldViewPr snapToGrid="0">
      <p:cViewPr varScale="1">
        <p:scale>
          <a:sx n="100" d="100"/>
          <a:sy n="100" d="100"/>
        </p:scale>
        <p:origin x="0" y="0"/>
      </p:cViewPr>
      <p:guideLst>
        <p:guide pos="2928" orient="horz"/>
        <p:guide pos="2208"/>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CenturyGothic-italic.fntdata"/><Relationship Id="rId61" Type="http://schemas.openxmlformats.org/officeDocument/2006/relationships/font" Target="fonts/CenturyGothic-bold.fntdata"/><Relationship Id="rId20" Type="http://schemas.openxmlformats.org/officeDocument/2006/relationships/slide" Target="slides/slide14.xml"/><Relationship Id="rId63" Type="http://schemas.openxmlformats.org/officeDocument/2006/relationships/font" Target="fonts/CenturyGothic-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CenturyGothic-regular.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font" Target="fonts/RobotoMonoLight-bold.fntdata"/><Relationship Id="rId52" Type="http://schemas.openxmlformats.org/officeDocument/2006/relationships/font" Target="fonts/RobotoMonoLight-regular.fntdata"/><Relationship Id="rId11" Type="http://schemas.openxmlformats.org/officeDocument/2006/relationships/slide" Target="slides/slide5.xml"/><Relationship Id="rId55" Type="http://schemas.openxmlformats.org/officeDocument/2006/relationships/font" Target="fonts/RobotoMonoLight-boldItalic.fntdata"/><Relationship Id="rId10" Type="http://schemas.openxmlformats.org/officeDocument/2006/relationships/slide" Target="slides/slide4.xml"/><Relationship Id="rId54" Type="http://schemas.openxmlformats.org/officeDocument/2006/relationships/font" Target="fonts/RobotoMonoLight-italic.fntdata"/><Relationship Id="rId13" Type="http://schemas.openxmlformats.org/officeDocument/2006/relationships/slide" Target="slides/slide7.xml"/><Relationship Id="rId57" Type="http://schemas.openxmlformats.org/officeDocument/2006/relationships/font" Target="fonts/RobotoMono-bold.fntdata"/><Relationship Id="rId12" Type="http://schemas.openxmlformats.org/officeDocument/2006/relationships/slide" Target="slides/slide6.xml"/><Relationship Id="rId56" Type="http://schemas.openxmlformats.org/officeDocument/2006/relationships/font" Target="fonts/RobotoMono-regular.fntdata"/><Relationship Id="rId15" Type="http://schemas.openxmlformats.org/officeDocument/2006/relationships/slide" Target="slides/slide9.xml"/><Relationship Id="rId59" Type="http://schemas.openxmlformats.org/officeDocument/2006/relationships/font" Target="fonts/RobotoMono-boldItalic.fntdata"/><Relationship Id="rId14" Type="http://schemas.openxmlformats.org/officeDocument/2006/relationships/slide" Target="slides/slide8.xml"/><Relationship Id="rId58" Type="http://schemas.openxmlformats.org/officeDocument/2006/relationships/font" Target="fonts/RobotoMono-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10" type="dt"/>
          </p:nvPr>
        </p:nvSpPr>
        <p:spPr>
          <a:xfrm>
            <a:off x="330565" y="8831580"/>
            <a:ext cx="3037840" cy="464820"/>
          </a:xfrm>
          <a:prstGeom prst="rect">
            <a:avLst/>
          </a:prstGeom>
          <a:noFill/>
          <a:ln>
            <a:noFill/>
          </a:ln>
        </p:spPr>
        <p:txBody>
          <a:bodyPr anchorCtr="0" anchor="ctr" bIns="46575" lIns="93175" spcFirstLastPara="1" rIns="93175" wrap="square" tIns="46575">
            <a:noAutofit/>
          </a:bodyPr>
          <a:lstStyle>
            <a:lvl1pPr lvl="0" marR="0" rtl="0" algn="l">
              <a:spcBef>
                <a:spcPts val="0"/>
              </a:spcBef>
              <a:spcAft>
                <a:spcPts val="0"/>
              </a:spcAft>
              <a:buSzPts val="1400"/>
              <a:buNone/>
              <a:defRPr b="0" i="0" sz="1100"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 name="Google Shape;5;n"/>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lvl1pPr indent="-228600" lvl="0" marL="457200" marR="0" rtl="0" algn="l">
              <a:spcBef>
                <a:spcPts val="330"/>
              </a:spcBef>
              <a:spcAft>
                <a:spcPts val="0"/>
              </a:spcAft>
              <a:buSzPts val="1400"/>
              <a:buNone/>
              <a:defRPr b="0" i="0" sz="1100" u="none" cap="none" strike="noStrike">
                <a:solidFill>
                  <a:schemeClr val="dk1"/>
                </a:solidFill>
                <a:latin typeface="Trebuchet MS"/>
                <a:ea typeface="Trebuchet MS"/>
                <a:cs typeface="Trebuchet MS"/>
                <a:sym typeface="Trebuchet MS"/>
              </a:defRPr>
            </a:lvl1pPr>
            <a:lvl2pPr indent="-228600" lvl="1" marL="914400" marR="0" rtl="0" algn="l">
              <a:spcBef>
                <a:spcPts val="330"/>
              </a:spcBef>
              <a:spcAft>
                <a:spcPts val="0"/>
              </a:spcAft>
              <a:buSzPts val="1400"/>
              <a:buNone/>
              <a:defRPr b="0" i="0" sz="1100" u="none" cap="none" strike="noStrike">
                <a:solidFill>
                  <a:schemeClr val="dk1"/>
                </a:solidFill>
                <a:latin typeface="Trebuchet MS"/>
                <a:ea typeface="Trebuchet MS"/>
                <a:cs typeface="Trebuchet MS"/>
                <a:sym typeface="Trebuchet MS"/>
              </a:defRPr>
            </a:lvl2pPr>
            <a:lvl3pPr indent="-228600" lvl="2" marL="1371600" marR="0" rtl="0" algn="l">
              <a:spcBef>
                <a:spcPts val="330"/>
              </a:spcBef>
              <a:spcAft>
                <a:spcPts val="0"/>
              </a:spcAft>
              <a:buSzPts val="1400"/>
              <a:buNone/>
              <a:defRPr b="0" i="0" sz="1100" u="none" cap="none" strike="noStrike">
                <a:solidFill>
                  <a:schemeClr val="dk1"/>
                </a:solidFill>
                <a:latin typeface="Trebuchet MS"/>
                <a:ea typeface="Trebuchet MS"/>
                <a:cs typeface="Trebuchet MS"/>
                <a:sym typeface="Trebuchet MS"/>
              </a:defRPr>
            </a:lvl3pPr>
            <a:lvl4pPr indent="-228600" lvl="3" marL="1828800" marR="0" rtl="0" algn="l">
              <a:spcBef>
                <a:spcPts val="330"/>
              </a:spcBef>
              <a:spcAft>
                <a:spcPts val="0"/>
              </a:spcAft>
              <a:buSzPts val="1400"/>
              <a:buNone/>
              <a:defRPr b="0" i="0" sz="1100" u="none" cap="none" strike="noStrike">
                <a:solidFill>
                  <a:schemeClr val="dk1"/>
                </a:solidFill>
                <a:latin typeface="Trebuchet MS"/>
                <a:ea typeface="Trebuchet MS"/>
                <a:cs typeface="Trebuchet MS"/>
                <a:sym typeface="Trebuchet MS"/>
              </a:defRPr>
            </a:lvl4pPr>
            <a:lvl5pPr indent="-228600" lvl="4" marL="2286000" marR="0" rtl="0" algn="l">
              <a:spcBef>
                <a:spcPts val="330"/>
              </a:spcBef>
              <a:spcAft>
                <a:spcPts val="0"/>
              </a:spcAft>
              <a:buSzPts val="1400"/>
              <a:buNone/>
              <a:defRPr b="0" i="0" sz="1100" u="none" cap="none" strike="noStrike">
                <a:solidFill>
                  <a:schemeClr val="dk1"/>
                </a:solidFill>
                <a:latin typeface="Trebuchet MS"/>
                <a:ea typeface="Trebuchet MS"/>
                <a:cs typeface="Trebuchet MS"/>
                <a:sym typeface="Trebuchet MS"/>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6" name="Google Shape;6;n"/>
          <p:cNvSpPr txBox="1"/>
          <p:nvPr>
            <p:ph idx="12" type="sldNum"/>
          </p:nvPr>
        </p:nvSpPr>
        <p:spPr>
          <a:xfrm>
            <a:off x="3663170" y="8829967"/>
            <a:ext cx="3037840" cy="464820"/>
          </a:xfrm>
          <a:prstGeom prst="rect">
            <a:avLst/>
          </a:prstGeom>
          <a:noFill/>
          <a:ln>
            <a:noFill/>
          </a:ln>
        </p:spPr>
        <p:txBody>
          <a:bodyPr anchorCtr="0" anchor="ctr"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100" u="none" cap="none" strike="noStrike">
                <a:solidFill>
                  <a:schemeClr val="dk1"/>
                </a:solidFill>
                <a:latin typeface="Trebuchet MS"/>
                <a:ea typeface="Trebuchet MS"/>
                <a:cs typeface="Trebuchet MS"/>
                <a:sym typeface="Trebuchet MS"/>
              </a:rPr>
              <a:t>‹#›</a:t>
            </a:fld>
            <a:endParaRPr b="0" i="0" sz="1100" u="none" cap="none" strike="noStrike">
              <a:solidFill>
                <a:schemeClr val="dk1"/>
              </a:solidFill>
              <a:latin typeface="Trebuchet MS"/>
              <a:ea typeface="Trebuchet MS"/>
              <a:cs typeface="Trebuchet MS"/>
              <a:sym typeface="Trebuchet MS"/>
            </a:endParaRPr>
          </a:p>
        </p:txBody>
      </p:sp>
      <p:grpSp>
        <p:nvGrpSpPr>
          <p:cNvPr id="7" name="Google Shape;7;n"/>
          <p:cNvGrpSpPr/>
          <p:nvPr/>
        </p:nvGrpSpPr>
        <p:grpSpPr>
          <a:xfrm>
            <a:off x="5528649" y="308894"/>
            <a:ext cx="1083012" cy="200064"/>
            <a:chOff x="8775700" y="3552825"/>
            <a:chExt cx="5156200" cy="952500"/>
          </a:xfrm>
        </p:grpSpPr>
        <p:sp>
          <p:nvSpPr>
            <p:cNvPr id="8" name="Google Shape;8;n"/>
            <p:cNvSpPr/>
            <p:nvPr/>
          </p:nvSpPr>
          <p:spPr>
            <a:xfrm>
              <a:off x="13817600" y="4265613"/>
              <a:ext cx="114300" cy="111125"/>
            </a:xfrm>
            <a:custGeom>
              <a:rect b="b" l="l" r="r" t="t"/>
              <a:pathLst>
                <a:path extrusionOk="0" h="139" w="144">
                  <a:moveTo>
                    <a:pt x="59" y="45"/>
                  </a:moveTo>
                  <a:lnTo>
                    <a:pt x="59" y="63"/>
                  </a:lnTo>
                  <a:lnTo>
                    <a:pt x="75" y="63"/>
                  </a:lnTo>
                  <a:lnTo>
                    <a:pt x="79" y="63"/>
                  </a:lnTo>
                  <a:lnTo>
                    <a:pt x="83" y="63"/>
                  </a:lnTo>
                  <a:lnTo>
                    <a:pt x="85" y="61"/>
                  </a:lnTo>
                  <a:lnTo>
                    <a:pt x="87" y="57"/>
                  </a:lnTo>
                  <a:lnTo>
                    <a:pt x="87" y="53"/>
                  </a:lnTo>
                  <a:lnTo>
                    <a:pt x="85" y="49"/>
                  </a:lnTo>
                  <a:lnTo>
                    <a:pt x="83" y="47"/>
                  </a:lnTo>
                  <a:lnTo>
                    <a:pt x="79" y="45"/>
                  </a:lnTo>
                  <a:lnTo>
                    <a:pt x="75" y="45"/>
                  </a:lnTo>
                  <a:lnTo>
                    <a:pt x="71" y="45"/>
                  </a:lnTo>
                  <a:lnTo>
                    <a:pt x="59" y="45"/>
                  </a:lnTo>
                  <a:close/>
                  <a:moveTo>
                    <a:pt x="44" y="33"/>
                  </a:moveTo>
                  <a:lnTo>
                    <a:pt x="73" y="33"/>
                  </a:lnTo>
                  <a:lnTo>
                    <a:pt x="89" y="35"/>
                  </a:lnTo>
                  <a:lnTo>
                    <a:pt x="101" y="41"/>
                  </a:lnTo>
                  <a:lnTo>
                    <a:pt x="105" y="55"/>
                  </a:lnTo>
                  <a:lnTo>
                    <a:pt x="103" y="61"/>
                  </a:lnTo>
                  <a:lnTo>
                    <a:pt x="101" y="67"/>
                  </a:lnTo>
                  <a:lnTo>
                    <a:pt x="99" y="68"/>
                  </a:lnTo>
                  <a:lnTo>
                    <a:pt x="95" y="72"/>
                  </a:lnTo>
                  <a:lnTo>
                    <a:pt x="91" y="74"/>
                  </a:lnTo>
                  <a:lnTo>
                    <a:pt x="85" y="74"/>
                  </a:lnTo>
                  <a:lnTo>
                    <a:pt x="105" y="106"/>
                  </a:lnTo>
                  <a:lnTo>
                    <a:pt x="85" y="106"/>
                  </a:lnTo>
                  <a:lnTo>
                    <a:pt x="67" y="76"/>
                  </a:lnTo>
                  <a:lnTo>
                    <a:pt x="59" y="76"/>
                  </a:lnTo>
                  <a:lnTo>
                    <a:pt x="59" y="106"/>
                  </a:lnTo>
                  <a:lnTo>
                    <a:pt x="44" y="106"/>
                  </a:lnTo>
                  <a:lnTo>
                    <a:pt x="44" y="33"/>
                  </a:lnTo>
                  <a:close/>
                  <a:moveTo>
                    <a:pt x="71" y="17"/>
                  </a:moveTo>
                  <a:lnTo>
                    <a:pt x="51" y="21"/>
                  </a:lnTo>
                  <a:lnTo>
                    <a:pt x="36" y="31"/>
                  </a:lnTo>
                  <a:lnTo>
                    <a:pt x="24" y="49"/>
                  </a:lnTo>
                  <a:lnTo>
                    <a:pt x="20" y="70"/>
                  </a:lnTo>
                  <a:lnTo>
                    <a:pt x="24" y="92"/>
                  </a:lnTo>
                  <a:lnTo>
                    <a:pt x="36" y="108"/>
                  </a:lnTo>
                  <a:lnTo>
                    <a:pt x="51" y="120"/>
                  </a:lnTo>
                  <a:lnTo>
                    <a:pt x="71" y="124"/>
                  </a:lnTo>
                  <a:lnTo>
                    <a:pt x="71" y="124"/>
                  </a:lnTo>
                  <a:lnTo>
                    <a:pt x="91" y="120"/>
                  </a:lnTo>
                  <a:lnTo>
                    <a:pt x="109" y="108"/>
                  </a:lnTo>
                  <a:lnTo>
                    <a:pt x="118" y="92"/>
                  </a:lnTo>
                  <a:lnTo>
                    <a:pt x="122" y="70"/>
                  </a:lnTo>
                  <a:lnTo>
                    <a:pt x="118" y="49"/>
                  </a:lnTo>
                  <a:lnTo>
                    <a:pt x="109" y="31"/>
                  </a:lnTo>
                  <a:lnTo>
                    <a:pt x="91" y="21"/>
                  </a:lnTo>
                  <a:lnTo>
                    <a:pt x="71" y="17"/>
                  </a:lnTo>
                  <a:close/>
                  <a:moveTo>
                    <a:pt x="71" y="0"/>
                  </a:moveTo>
                  <a:lnTo>
                    <a:pt x="95" y="3"/>
                  </a:lnTo>
                  <a:lnTo>
                    <a:pt x="114" y="11"/>
                  </a:lnTo>
                  <a:lnTo>
                    <a:pt x="130" y="27"/>
                  </a:lnTo>
                  <a:lnTo>
                    <a:pt x="140" y="45"/>
                  </a:lnTo>
                  <a:lnTo>
                    <a:pt x="144" y="70"/>
                  </a:lnTo>
                  <a:lnTo>
                    <a:pt x="140" y="94"/>
                  </a:lnTo>
                  <a:lnTo>
                    <a:pt x="130" y="114"/>
                  </a:lnTo>
                  <a:lnTo>
                    <a:pt x="114" y="128"/>
                  </a:lnTo>
                  <a:lnTo>
                    <a:pt x="95" y="135"/>
                  </a:lnTo>
                  <a:lnTo>
                    <a:pt x="71" y="139"/>
                  </a:lnTo>
                  <a:lnTo>
                    <a:pt x="50" y="135"/>
                  </a:lnTo>
                  <a:lnTo>
                    <a:pt x="30" y="128"/>
                  </a:lnTo>
                  <a:lnTo>
                    <a:pt x="14" y="114"/>
                  </a:lnTo>
                  <a:lnTo>
                    <a:pt x="4" y="94"/>
                  </a:lnTo>
                  <a:lnTo>
                    <a:pt x="0" y="70"/>
                  </a:lnTo>
                  <a:lnTo>
                    <a:pt x="4" y="45"/>
                  </a:lnTo>
                  <a:lnTo>
                    <a:pt x="14" y="27"/>
                  </a:lnTo>
                  <a:lnTo>
                    <a:pt x="30" y="11"/>
                  </a:lnTo>
                  <a:lnTo>
                    <a:pt x="50" y="3"/>
                  </a:lnTo>
                  <a:lnTo>
                    <a:pt x="71"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 name="Google Shape;9;n"/>
            <p:cNvSpPr/>
            <p:nvPr/>
          </p:nvSpPr>
          <p:spPr>
            <a:xfrm>
              <a:off x="10447338" y="3732213"/>
              <a:ext cx="3333750" cy="625475"/>
            </a:xfrm>
            <a:custGeom>
              <a:rect b="b" l="l" r="r" t="t"/>
              <a:pathLst>
                <a:path extrusionOk="0" h="788" w="4200">
                  <a:moveTo>
                    <a:pt x="2325" y="171"/>
                  </a:moveTo>
                  <a:lnTo>
                    <a:pt x="2325" y="618"/>
                  </a:lnTo>
                  <a:lnTo>
                    <a:pt x="2420" y="618"/>
                  </a:lnTo>
                  <a:lnTo>
                    <a:pt x="2465" y="616"/>
                  </a:lnTo>
                  <a:lnTo>
                    <a:pt x="2505" y="608"/>
                  </a:lnTo>
                  <a:lnTo>
                    <a:pt x="2540" y="597"/>
                  </a:lnTo>
                  <a:lnTo>
                    <a:pt x="2572" y="579"/>
                  </a:lnTo>
                  <a:lnTo>
                    <a:pt x="2599" y="555"/>
                  </a:lnTo>
                  <a:lnTo>
                    <a:pt x="2619" y="526"/>
                  </a:lnTo>
                  <a:lnTo>
                    <a:pt x="2635" y="488"/>
                  </a:lnTo>
                  <a:lnTo>
                    <a:pt x="2644" y="445"/>
                  </a:lnTo>
                  <a:lnTo>
                    <a:pt x="2648" y="396"/>
                  </a:lnTo>
                  <a:lnTo>
                    <a:pt x="2644" y="344"/>
                  </a:lnTo>
                  <a:lnTo>
                    <a:pt x="2635" y="301"/>
                  </a:lnTo>
                  <a:lnTo>
                    <a:pt x="2619" y="266"/>
                  </a:lnTo>
                  <a:lnTo>
                    <a:pt x="2599" y="236"/>
                  </a:lnTo>
                  <a:lnTo>
                    <a:pt x="2572" y="212"/>
                  </a:lnTo>
                  <a:lnTo>
                    <a:pt x="2540" y="193"/>
                  </a:lnTo>
                  <a:lnTo>
                    <a:pt x="2505" y="181"/>
                  </a:lnTo>
                  <a:lnTo>
                    <a:pt x="2465" y="173"/>
                  </a:lnTo>
                  <a:lnTo>
                    <a:pt x="2420" y="171"/>
                  </a:lnTo>
                  <a:lnTo>
                    <a:pt x="2325" y="171"/>
                  </a:lnTo>
                  <a:close/>
                  <a:moveTo>
                    <a:pt x="3735" y="143"/>
                  </a:moveTo>
                  <a:lnTo>
                    <a:pt x="3597" y="512"/>
                  </a:lnTo>
                  <a:lnTo>
                    <a:pt x="3869" y="512"/>
                  </a:lnTo>
                  <a:lnTo>
                    <a:pt x="3735" y="143"/>
                  </a:lnTo>
                  <a:close/>
                  <a:moveTo>
                    <a:pt x="3887" y="0"/>
                  </a:moveTo>
                  <a:lnTo>
                    <a:pt x="4200" y="786"/>
                  </a:lnTo>
                  <a:lnTo>
                    <a:pt x="3962" y="786"/>
                  </a:lnTo>
                  <a:lnTo>
                    <a:pt x="3916" y="648"/>
                  </a:lnTo>
                  <a:lnTo>
                    <a:pt x="3548" y="648"/>
                  </a:lnTo>
                  <a:lnTo>
                    <a:pt x="3501" y="786"/>
                  </a:lnTo>
                  <a:lnTo>
                    <a:pt x="3280" y="786"/>
                  </a:lnTo>
                  <a:lnTo>
                    <a:pt x="3592" y="0"/>
                  </a:lnTo>
                  <a:lnTo>
                    <a:pt x="3887" y="0"/>
                  </a:lnTo>
                  <a:close/>
                  <a:moveTo>
                    <a:pt x="2969" y="0"/>
                  </a:moveTo>
                  <a:lnTo>
                    <a:pt x="3190" y="0"/>
                  </a:lnTo>
                  <a:lnTo>
                    <a:pt x="3190" y="788"/>
                  </a:lnTo>
                  <a:lnTo>
                    <a:pt x="2969" y="788"/>
                  </a:lnTo>
                  <a:lnTo>
                    <a:pt x="2969" y="0"/>
                  </a:lnTo>
                  <a:close/>
                  <a:moveTo>
                    <a:pt x="2105" y="0"/>
                  </a:moveTo>
                  <a:lnTo>
                    <a:pt x="2416" y="0"/>
                  </a:lnTo>
                  <a:lnTo>
                    <a:pt x="2489" y="2"/>
                  </a:lnTo>
                  <a:lnTo>
                    <a:pt x="2554" y="7"/>
                  </a:lnTo>
                  <a:lnTo>
                    <a:pt x="2613" y="17"/>
                  </a:lnTo>
                  <a:lnTo>
                    <a:pt x="2666" y="33"/>
                  </a:lnTo>
                  <a:lnTo>
                    <a:pt x="2713" y="57"/>
                  </a:lnTo>
                  <a:lnTo>
                    <a:pt x="2757" y="90"/>
                  </a:lnTo>
                  <a:lnTo>
                    <a:pt x="2794" y="132"/>
                  </a:lnTo>
                  <a:lnTo>
                    <a:pt x="2818" y="173"/>
                  </a:lnTo>
                  <a:lnTo>
                    <a:pt x="2839" y="222"/>
                  </a:lnTo>
                  <a:lnTo>
                    <a:pt x="2853" y="277"/>
                  </a:lnTo>
                  <a:lnTo>
                    <a:pt x="2863" y="337"/>
                  </a:lnTo>
                  <a:lnTo>
                    <a:pt x="2865" y="402"/>
                  </a:lnTo>
                  <a:lnTo>
                    <a:pt x="2863" y="461"/>
                  </a:lnTo>
                  <a:lnTo>
                    <a:pt x="2855" y="518"/>
                  </a:lnTo>
                  <a:lnTo>
                    <a:pt x="2843" y="569"/>
                  </a:lnTo>
                  <a:lnTo>
                    <a:pt x="2828" y="614"/>
                  </a:lnTo>
                  <a:lnTo>
                    <a:pt x="2810" y="654"/>
                  </a:lnTo>
                  <a:lnTo>
                    <a:pt x="2786" y="683"/>
                  </a:lnTo>
                  <a:lnTo>
                    <a:pt x="2761" y="709"/>
                  </a:lnTo>
                  <a:lnTo>
                    <a:pt x="2735" y="731"/>
                  </a:lnTo>
                  <a:lnTo>
                    <a:pt x="2705" y="748"/>
                  </a:lnTo>
                  <a:lnTo>
                    <a:pt x="2672" y="762"/>
                  </a:lnTo>
                  <a:lnTo>
                    <a:pt x="2633" y="772"/>
                  </a:lnTo>
                  <a:lnTo>
                    <a:pt x="2585" y="780"/>
                  </a:lnTo>
                  <a:lnTo>
                    <a:pt x="2530" y="786"/>
                  </a:lnTo>
                  <a:lnTo>
                    <a:pt x="2465" y="788"/>
                  </a:lnTo>
                  <a:lnTo>
                    <a:pt x="2105" y="788"/>
                  </a:lnTo>
                  <a:lnTo>
                    <a:pt x="2105" y="0"/>
                  </a:lnTo>
                  <a:close/>
                  <a:moveTo>
                    <a:pt x="825" y="0"/>
                  </a:moveTo>
                  <a:lnTo>
                    <a:pt x="1063" y="0"/>
                  </a:lnTo>
                  <a:lnTo>
                    <a:pt x="1240" y="624"/>
                  </a:lnTo>
                  <a:lnTo>
                    <a:pt x="1428" y="0"/>
                  </a:lnTo>
                  <a:lnTo>
                    <a:pt x="1654" y="0"/>
                  </a:lnTo>
                  <a:lnTo>
                    <a:pt x="1398" y="788"/>
                  </a:lnTo>
                  <a:lnTo>
                    <a:pt x="1077" y="788"/>
                  </a:lnTo>
                  <a:lnTo>
                    <a:pt x="825" y="0"/>
                  </a:lnTo>
                  <a:close/>
                  <a:moveTo>
                    <a:pt x="1747" y="0"/>
                  </a:moveTo>
                  <a:lnTo>
                    <a:pt x="1969" y="0"/>
                  </a:lnTo>
                  <a:lnTo>
                    <a:pt x="1969" y="788"/>
                  </a:lnTo>
                  <a:lnTo>
                    <a:pt x="1747" y="788"/>
                  </a:lnTo>
                  <a:lnTo>
                    <a:pt x="1747" y="0"/>
                  </a:lnTo>
                  <a:close/>
                  <a:moveTo>
                    <a:pt x="0" y="0"/>
                  </a:moveTo>
                  <a:lnTo>
                    <a:pt x="400" y="0"/>
                  </a:lnTo>
                  <a:lnTo>
                    <a:pt x="441" y="0"/>
                  </a:lnTo>
                  <a:lnTo>
                    <a:pt x="482" y="2"/>
                  </a:lnTo>
                  <a:lnTo>
                    <a:pt x="522" y="7"/>
                  </a:lnTo>
                  <a:lnTo>
                    <a:pt x="561" y="15"/>
                  </a:lnTo>
                  <a:lnTo>
                    <a:pt x="599" y="25"/>
                  </a:lnTo>
                  <a:lnTo>
                    <a:pt x="634" y="41"/>
                  </a:lnTo>
                  <a:lnTo>
                    <a:pt x="667" y="59"/>
                  </a:lnTo>
                  <a:lnTo>
                    <a:pt x="697" y="82"/>
                  </a:lnTo>
                  <a:lnTo>
                    <a:pt x="725" y="112"/>
                  </a:lnTo>
                  <a:lnTo>
                    <a:pt x="746" y="145"/>
                  </a:lnTo>
                  <a:lnTo>
                    <a:pt x="766" y="187"/>
                  </a:lnTo>
                  <a:lnTo>
                    <a:pt x="780" y="234"/>
                  </a:lnTo>
                  <a:lnTo>
                    <a:pt x="788" y="289"/>
                  </a:lnTo>
                  <a:lnTo>
                    <a:pt x="790" y="352"/>
                  </a:lnTo>
                  <a:lnTo>
                    <a:pt x="790" y="788"/>
                  </a:lnTo>
                  <a:lnTo>
                    <a:pt x="573" y="788"/>
                  </a:lnTo>
                  <a:lnTo>
                    <a:pt x="573" y="427"/>
                  </a:lnTo>
                  <a:lnTo>
                    <a:pt x="571" y="368"/>
                  </a:lnTo>
                  <a:lnTo>
                    <a:pt x="567" y="317"/>
                  </a:lnTo>
                  <a:lnTo>
                    <a:pt x="557" y="277"/>
                  </a:lnTo>
                  <a:lnTo>
                    <a:pt x="543" y="244"/>
                  </a:lnTo>
                  <a:lnTo>
                    <a:pt x="524" y="220"/>
                  </a:lnTo>
                  <a:lnTo>
                    <a:pt x="500" y="201"/>
                  </a:lnTo>
                  <a:lnTo>
                    <a:pt x="473" y="187"/>
                  </a:lnTo>
                  <a:lnTo>
                    <a:pt x="439" y="179"/>
                  </a:lnTo>
                  <a:lnTo>
                    <a:pt x="400" y="175"/>
                  </a:lnTo>
                  <a:lnTo>
                    <a:pt x="224" y="175"/>
                  </a:lnTo>
                  <a:lnTo>
                    <a:pt x="224" y="788"/>
                  </a:lnTo>
                  <a:lnTo>
                    <a:pt x="0" y="788"/>
                  </a:lnTo>
                  <a:lnTo>
                    <a:pt x="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 name="Google Shape;10;n"/>
            <p:cNvSpPr/>
            <p:nvPr/>
          </p:nvSpPr>
          <p:spPr>
            <a:xfrm>
              <a:off x="8775700" y="3552825"/>
              <a:ext cx="1436688" cy="952500"/>
            </a:xfrm>
            <a:custGeom>
              <a:rect b="b" l="l" r="r" t="t"/>
              <a:pathLst>
                <a:path extrusionOk="0" h="1200" w="1810">
                  <a:moveTo>
                    <a:pt x="675" y="359"/>
                  </a:moveTo>
                  <a:lnTo>
                    <a:pt x="675" y="451"/>
                  </a:lnTo>
                  <a:lnTo>
                    <a:pt x="675" y="451"/>
                  </a:lnTo>
                  <a:lnTo>
                    <a:pt x="638" y="451"/>
                  </a:lnTo>
                  <a:lnTo>
                    <a:pt x="603" y="459"/>
                  </a:lnTo>
                  <a:lnTo>
                    <a:pt x="571" y="471"/>
                  </a:lnTo>
                  <a:lnTo>
                    <a:pt x="542" y="485"/>
                  </a:lnTo>
                  <a:lnTo>
                    <a:pt x="516" y="502"/>
                  </a:lnTo>
                  <a:lnTo>
                    <a:pt x="496" y="518"/>
                  </a:lnTo>
                  <a:lnTo>
                    <a:pt x="482" y="532"/>
                  </a:lnTo>
                  <a:lnTo>
                    <a:pt x="473" y="542"/>
                  </a:lnTo>
                  <a:lnTo>
                    <a:pt x="469" y="546"/>
                  </a:lnTo>
                  <a:lnTo>
                    <a:pt x="471" y="552"/>
                  </a:lnTo>
                  <a:lnTo>
                    <a:pt x="477" y="566"/>
                  </a:lnTo>
                  <a:lnTo>
                    <a:pt x="484" y="587"/>
                  </a:lnTo>
                  <a:lnTo>
                    <a:pt x="496" y="613"/>
                  </a:lnTo>
                  <a:lnTo>
                    <a:pt x="514" y="644"/>
                  </a:lnTo>
                  <a:lnTo>
                    <a:pt x="536" y="676"/>
                  </a:lnTo>
                  <a:lnTo>
                    <a:pt x="561" y="707"/>
                  </a:lnTo>
                  <a:lnTo>
                    <a:pt x="595" y="735"/>
                  </a:lnTo>
                  <a:lnTo>
                    <a:pt x="632" y="761"/>
                  </a:lnTo>
                  <a:lnTo>
                    <a:pt x="675" y="780"/>
                  </a:lnTo>
                  <a:lnTo>
                    <a:pt x="675" y="865"/>
                  </a:lnTo>
                  <a:lnTo>
                    <a:pt x="614" y="851"/>
                  </a:lnTo>
                  <a:lnTo>
                    <a:pt x="561" y="828"/>
                  </a:lnTo>
                  <a:lnTo>
                    <a:pt x="514" y="800"/>
                  </a:lnTo>
                  <a:lnTo>
                    <a:pt x="473" y="768"/>
                  </a:lnTo>
                  <a:lnTo>
                    <a:pt x="439" y="733"/>
                  </a:lnTo>
                  <a:lnTo>
                    <a:pt x="408" y="698"/>
                  </a:lnTo>
                  <a:lnTo>
                    <a:pt x="384" y="660"/>
                  </a:lnTo>
                  <a:lnTo>
                    <a:pt x="364" y="627"/>
                  </a:lnTo>
                  <a:lnTo>
                    <a:pt x="349" y="595"/>
                  </a:lnTo>
                  <a:lnTo>
                    <a:pt x="337" y="569"/>
                  </a:lnTo>
                  <a:lnTo>
                    <a:pt x="329" y="548"/>
                  </a:lnTo>
                  <a:lnTo>
                    <a:pt x="325" y="534"/>
                  </a:lnTo>
                  <a:lnTo>
                    <a:pt x="323" y="530"/>
                  </a:lnTo>
                  <a:lnTo>
                    <a:pt x="325" y="526"/>
                  </a:lnTo>
                  <a:lnTo>
                    <a:pt x="335" y="516"/>
                  </a:lnTo>
                  <a:lnTo>
                    <a:pt x="350" y="502"/>
                  </a:lnTo>
                  <a:lnTo>
                    <a:pt x="372" y="485"/>
                  </a:lnTo>
                  <a:lnTo>
                    <a:pt x="400" y="463"/>
                  </a:lnTo>
                  <a:lnTo>
                    <a:pt x="433" y="441"/>
                  </a:lnTo>
                  <a:lnTo>
                    <a:pt x="473" y="420"/>
                  </a:lnTo>
                  <a:lnTo>
                    <a:pt x="516" y="400"/>
                  </a:lnTo>
                  <a:lnTo>
                    <a:pt x="565" y="382"/>
                  </a:lnTo>
                  <a:lnTo>
                    <a:pt x="618" y="368"/>
                  </a:lnTo>
                  <a:lnTo>
                    <a:pt x="675" y="359"/>
                  </a:lnTo>
                  <a:close/>
                  <a:moveTo>
                    <a:pt x="707" y="248"/>
                  </a:moveTo>
                  <a:lnTo>
                    <a:pt x="770" y="250"/>
                  </a:lnTo>
                  <a:lnTo>
                    <a:pt x="827" y="260"/>
                  </a:lnTo>
                  <a:lnTo>
                    <a:pt x="882" y="274"/>
                  </a:lnTo>
                  <a:lnTo>
                    <a:pt x="933" y="296"/>
                  </a:lnTo>
                  <a:lnTo>
                    <a:pt x="981" y="319"/>
                  </a:lnTo>
                  <a:lnTo>
                    <a:pt x="1024" y="345"/>
                  </a:lnTo>
                  <a:lnTo>
                    <a:pt x="1063" y="372"/>
                  </a:lnTo>
                  <a:lnTo>
                    <a:pt x="1097" y="400"/>
                  </a:lnTo>
                  <a:lnTo>
                    <a:pt x="1126" y="426"/>
                  </a:lnTo>
                  <a:lnTo>
                    <a:pt x="1152" y="451"/>
                  </a:lnTo>
                  <a:lnTo>
                    <a:pt x="1172" y="471"/>
                  </a:lnTo>
                  <a:lnTo>
                    <a:pt x="1185" y="489"/>
                  </a:lnTo>
                  <a:lnTo>
                    <a:pt x="1195" y="499"/>
                  </a:lnTo>
                  <a:lnTo>
                    <a:pt x="1197" y="502"/>
                  </a:lnTo>
                  <a:lnTo>
                    <a:pt x="1193" y="506"/>
                  </a:lnTo>
                  <a:lnTo>
                    <a:pt x="1185" y="518"/>
                  </a:lnTo>
                  <a:lnTo>
                    <a:pt x="1170" y="538"/>
                  </a:lnTo>
                  <a:lnTo>
                    <a:pt x="1150" y="562"/>
                  </a:lnTo>
                  <a:lnTo>
                    <a:pt x="1126" y="587"/>
                  </a:lnTo>
                  <a:lnTo>
                    <a:pt x="1097" y="617"/>
                  </a:lnTo>
                  <a:lnTo>
                    <a:pt x="1065" y="648"/>
                  </a:lnTo>
                  <a:lnTo>
                    <a:pt x="1028" y="680"/>
                  </a:lnTo>
                  <a:lnTo>
                    <a:pt x="988" y="709"/>
                  </a:lnTo>
                  <a:lnTo>
                    <a:pt x="947" y="737"/>
                  </a:lnTo>
                  <a:lnTo>
                    <a:pt x="904" y="761"/>
                  </a:lnTo>
                  <a:lnTo>
                    <a:pt x="859" y="778"/>
                  </a:lnTo>
                  <a:lnTo>
                    <a:pt x="811" y="790"/>
                  </a:lnTo>
                  <a:lnTo>
                    <a:pt x="762" y="794"/>
                  </a:lnTo>
                  <a:lnTo>
                    <a:pt x="717" y="790"/>
                  </a:lnTo>
                  <a:lnTo>
                    <a:pt x="675" y="780"/>
                  </a:lnTo>
                  <a:lnTo>
                    <a:pt x="675" y="451"/>
                  </a:lnTo>
                  <a:lnTo>
                    <a:pt x="715" y="459"/>
                  </a:lnTo>
                  <a:lnTo>
                    <a:pt x="746" y="469"/>
                  </a:lnTo>
                  <a:lnTo>
                    <a:pt x="774" y="485"/>
                  </a:lnTo>
                  <a:lnTo>
                    <a:pt x="796" y="504"/>
                  </a:lnTo>
                  <a:lnTo>
                    <a:pt x="817" y="528"/>
                  </a:lnTo>
                  <a:lnTo>
                    <a:pt x="837" y="558"/>
                  </a:lnTo>
                  <a:lnTo>
                    <a:pt x="859" y="591"/>
                  </a:lnTo>
                  <a:lnTo>
                    <a:pt x="882" y="633"/>
                  </a:lnTo>
                  <a:lnTo>
                    <a:pt x="1038" y="502"/>
                  </a:lnTo>
                  <a:lnTo>
                    <a:pt x="1034" y="499"/>
                  </a:lnTo>
                  <a:lnTo>
                    <a:pt x="1024" y="487"/>
                  </a:lnTo>
                  <a:lnTo>
                    <a:pt x="1008" y="471"/>
                  </a:lnTo>
                  <a:lnTo>
                    <a:pt x="985" y="451"/>
                  </a:lnTo>
                  <a:lnTo>
                    <a:pt x="957" y="430"/>
                  </a:lnTo>
                  <a:lnTo>
                    <a:pt x="924" y="406"/>
                  </a:lnTo>
                  <a:lnTo>
                    <a:pt x="884" y="386"/>
                  </a:lnTo>
                  <a:lnTo>
                    <a:pt x="839" y="370"/>
                  </a:lnTo>
                  <a:lnTo>
                    <a:pt x="790" y="359"/>
                  </a:lnTo>
                  <a:lnTo>
                    <a:pt x="734" y="355"/>
                  </a:lnTo>
                  <a:lnTo>
                    <a:pt x="675" y="359"/>
                  </a:lnTo>
                  <a:lnTo>
                    <a:pt x="675" y="250"/>
                  </a:lnTo>
                  <a:lnTo>
                    <a:pt x="707" y="248"/>
                  </a:lnTo>
                  <a:close/>
                  <a:moveTo>
                    <a:pt x="675" y="162"/>
                  </a:moveTo>
                  <a:lnTo>
                    <a:pt x="675" y="250"/>
                  </a:lnTo>
                  <a:lnTo>
                    <a:pt x="603" y="260"/>
                  </a:lnTo>
                  <a:lnTo>
                    <a:pt x="536" y="276"/>
                  </a:lnTo>
                  <a:lnTo>
                    <a:pt x="475" y="296"/>
                  </a:lnTo>
                  <a:lnTo>
                    <a:pt x="419" y="321"/>
                  </a:lnTo>
                  <a:lnTo>
                    <a:pt x="370" y="349"/>
                  </a:lnTo>
                  <a:lnTo>
                    <a:pt x="327" y="378"/>
                  </a:lnTo>
                  <a:lnTo>
                    <a:pt x="289" y="408"/>
                  </a:lnTo>
                  <a:lnTo>
                    <a:pt x="258" y="435"/>
                  </a:lnTo>
                  <a:lnTo>
                    <a:pt x="232" y="461"/>
                  </a:lnTo>
                  <a:lnTo>
                    <a:pt x="211" y="483"/>
                  </a:lnTo>
                  <a:lnTo>
                    <a:pt x="197" y="500"/>
                  </a:lnTo>
                  <a:lnTo>
                    <a:pt x="187" y="512"/>
                  </a:lnTo>
                  <a:lnTo>
                    <a:pt x="185" y="516"/>
                  </a:lnTo>
                  <a:lnTo>
                    <a:pt x="187" y="522"/>
                  </a:lnTo>
                  <a:lnTo>
                    <a:pt x="191" y="534"/>
                  </a:lnTo>
                  <a:lnTo>
                    <a:pt x="199" y="554"/>
                  </a:lnTo>
                  <a:lnTo>
                    <a:pt x="211" y="581"/>
                  </a:lnTo>
                  <a:lnTo>
                    <a:pt x="224" y="611"/>
                  </a:lnTo>
                  <a:lnTo>
                    <a:pt x="244" y="646"/>
                  </a:lnTo>
                  <a:lnTo>
                    <a:pt x="266" y="684"/>
                  </a:lnTo>
                  <a:lnTo>
                    <a:pt x="293" y="723"/>
                  </a:lnTo>
                  <a:lnTo>
                    <a:pt x="325" y="765"/>
                  </a:lnTo>
                  <a:lnTo>
                    <a:pt x="360" y="804"/>
                  </a:lnTo>
                  <a:lnTo>
                    <a:pt x="400" y="841"/>
                  </a:lnTo>
                  <a:lnTo>
                    <a:pt x="445" y="877"/>
                  </a:lnTo>
                  <a:lnTo>
                    <a:pt x="494" y="906"/>
                  </a:lnTo>
                  <a:lnTo>
                    <a:pt x="549" y="934"/>
                  </a:lnTo>
                  <a:lnTo>
                    <a:pt x="610" y="954"/>
                  </a:lnTo>
                  <a:lnTo>
                    <a:pt x="675" y="966"/>
                  </a:lnTo>
                  <a:lnTo>
                    <a:pt x="675" y="1058"/>
                  </a:lnTo>
                  <a:lnTo>
                    <a:pt x="595" y="1046"/>
                  </a:lnTo>
                  <a:lnTo>
                    <a:pt x="522" y="1027"/>
                  </a:lnTo>
                  <a:lnTo>
                    <a:pt x="453" y="1001"/>
                  </a:lnTo>
                  <a:lnTo>
                    <a:pt x="390" y="969"/>
                  </a:lnTo>
                  <a:lnTo>
                    <a:pt x="331" y="932"/>
                  </a:lnTo>
                  <a:lnTo>
                    <a:pt x="280" y="893"/>
                  </a:lnTo>
                  <a:lnTo>
                    <a:pt x="232" y="849"/>
                  </a:lnTo>
                  <a:lnTo>
                    <a:pt x="189" y="806"/>
                  </a:lnTo>
                  <a:lnTo>
                    <a:pt x="152" y="761"/>
                  </a:lnTo>
                  <a:lnTo>
                    <a:pt x="118" y="717"/>
                  </a:lnTo>
                  <a:lnTo>
                    <a:pt x="89" y="674"/>
                  </a:lnTo>
                  <a:lnTo>
                    <a:pt x="65" y="633"/>
                  </a:lnTo>
                  <a:lnTo>
                    <a:pt x="43" y="597"/>
                  </a:lnTo>
                  <a:lnTo>
                    <a:pt x="28" y="564"/>
                  </a:lnTo>
                  <a:lnTo>
                    <a:pt x="16" y="536"/>
                  </a:lnTo>
                  <a:lnTo>
                    <a:pt x="6" y="516"/>
                  </a:lnTo>
                  <a:lnTo>
                    <a:pt x="2" y="502"/>
                  </a:lnTo>
                  <a:lnTo>
                    <a:pt x="0" y="499"/>
                  </a:lnTo>
                  <a:lnTo>
                    <a:pt x="4" y="495"/>
                  </a:lnTo>
                  <a:lnTo>
                    <a:pt x="14" y="485"/>
                  </a:lnTo>
                  <a:lnTo>
                    <a:pt x="32" y="469"/>
                  </a:lnTo>
                  <a:lnTo>
                    <a:pt x="55" y="449"/>
                  </a:lnTo>
                  <a:lnTo>
                    <a:pt x="85" y="426"/>
                  </a:lnTo>
                  <a:lnTo>
                    <a:pt x="118" y="400"/>
                  </a:lnTo>
                  <a:lnTo>
                    <a:pt x="158" y="370"/>
                  </a:lnTo>
                  <a:lnTo>
                    <a:pt x="203" y="341"/>
                  </a:lnTo>
                  <a:lnTo>
                    <a:pt x="250" y="311"/>
                  </a:lnTo>
                  <a:lnTo>
                    <a:pt x="303" y="282"/>
                  </a:lnTo>
                  <a:lnTo>
                    <a:pt x="358" y="252"/>
                  </a:lnTo>
                  <a:lnTo>
                    <a:pt x="417" y="227"/>
                  </a:lnTo>
                  <a:lnTo>
                    <a:pt x="478" y="205"/>
                  </a:lnTo>
                  <a:lnTo>
                    <a:pt x="542" y="185"/>
                  </a:lnTo>
                  <a:lnTo>
                    <a:pt x="608" y="171"/>
                  </a:lnTo>
                  <a:lnTo>
                    <a:pt x="675" y="162"/>
                  </a:lnTo>
                  <a:close/>
                  <a:moveTo>
                    <a:pt x="675" y="0"/>
                  </a:moveTo>
                  <a:lnTo>
                    <a:pt x="1810" y="0"/>
                  </a:lnTo>
                  <a:lnTo>
                    <a:pt x="1810" y="1200"/>
                  </a:lnTo>
                  <a:lnTo>
                    <a:pt x="675" y="1200"/>
                  </a:lnTo>
                  <a:lnTo>
                    <a:pt x="675" y="1058"/>
                  </a:lnTo>
                  <a:lnTo>
                    <a:pt x="748" y="1062"/>
                  </a:lnTo>
                  <a:lnTo>
                    <a:pt x="819" y="1060"/>
                  </a:lnTo>
                  <a:lnTo>
                    <a:pt x="894" y="1052"/>
                  </a:lnTo>
                  <a:lnTo>
                    <a:pt x="977" y="1038"/>
                  </a:lnTo>
                  <a:lnTo>
                    <a:pt x="1061" y="1021"/>
                  </a:lnTo>
                  <a:lnTo>
                    <a:pt x="1148" y="1001"/>
                  </a:lnTo>
                  <a:lnTo>
                    <a:pt x="1235" y="975"/>
                  </a:lnTo>
                  <a:lnTo>
                    <a:pt x="1321" y="946"/>
                  </a:lnTo>
                  <a:lnTo>
                    <a:pt x="1404" y="914"/>
                  </a:lnTo>
                  <a:lnTo>
                    <a:pt x="1483" y="879"/>
                  </a:lnTo>
                  <a:lnTo>
                    <a:pt x="1554" y="841"/>
                  </a:lnTo>
                  <a:lnTo>
                    <a:pt x="1619" y="802"/>
                  </a:lnTo>
                  <a:lnTo>
                    <a:pt x="1674" y="763"/>
                  </a:lnTo>
                  <a:lnTo>
                    <a:pt x="1658" y="749"/>
                  </a:lnTo>
                  <a:lnTo>
                    <a:pt x="1634" y="733"/>
                  </a:lnTo>
                  <a:lnTo>
                    <a:pt x="1605" y="717"/>
                  </a:lnTo>
                  <a:lnTo>
                    <a:pt x="1573" y="700"/>
                  </a:lnTo>
                  <a:lnTo>
                    <a:pt x="1540" y="682"/>
                  </a:lnTo>
                  <a:lnTo>
                    <a:pt x="1510" y="664"/>
                  </a:lnTo>
                  <a:lnTo>
                    <a:pt x="1485" y="648"/>
                  </a:lnTo>
                  <a:lnTo>
                    <a:pt x="1467" y="636"/>
                  </a:lnTo>
                  <a:lnTo>
                    <a:pt x="1404" y="690"/>
                  </a:lnTo>
                  <a:lnTo>
                    <a:pt x="1341" y="741"/>
                  </a:lnTo>
                  <a:lnTo>
                    <a:pt x="1276" y="788"/>
                  </a:lnTo>
                  <a:lnTo>
                    <a:pt x="1209" y="832"/>
                  </a:lnTo>
                  <a:lnTo>
                    <a:pt x="1140" y="871"/>
                  </a:lnTo>
                  <a:lnTo>
                    <a:pt x="1067" y="904"/>
                  </a:lnTo>
                  <a:lnTo>
                    <a:pt x="992" y="932"/>
                  </a:lnTo>
                  <a:lnTo>
                    <a:pt x="914" y="954"/>
                  </a:lnTo>
                  <a:lnTo>
                    <a:pt x="831" y="966"/>
                  </a:lnTo>
                  <a:lnTo>
                    <a:pt x="744" y="969"/>
                  </a:lnTo>
                  <a:lnTo>
                    <a:pt x="709" y="969"/>
                  </a:lnTo>
                  <a:lnTo>
                    <a:pt x="675" y="966"/>
                  </a:lnTo>
                  <a:lnTo>
                    <a:pt x="675" y="865"/>
                  </a:lnTo>
                  <a:lnTo>
                    <a:pt x="715" y="871"/>
                  </a:lnTo>
                  <a:lnTo>
                    <a:pt x="758" y="873"/>
                  </a:lnTo>
                  <a:lnTo>
                    <a:pt x="815" y="869"/>
                  </a:lnTo>
                  <a:lnTo>
                    <a:pt x="870" y="859"/>
                  </a:lnTo>
                  <a:lnTo>
                    <a:pt x="925" y="841"/>
                  </a:lnTo>
                  <a:lnTo>
                    <a:pt x="979" y="820"/>
                  </a:lnTo>
                  <a:lnTo>
                    <a:pt x="1030" y="794"/>
                  </a:lnTo>
                  <a:lnTo>
                    <a:pt x="1079" y="767"/>
                  </a:lnTo>
                  <a:lnTo>
                    <a:pt x="1126" y="735"/>
                  </a:lnTo>
                  <a:lnTo>
                    <a:pt x="1172" y="701"/>
                  </a:lnTo>
                  <a:lnTo>
                    <a:pt x="1213" y="670"/>
                  </a:lnTo>
                  <a:lnTo>
                    <a:pt x="1250" y="636"/>
                  </a:lnTo>
                  <a:lnTo>
                    <a:pt x="1284" y="605"/>
                  </a:lnTo>
                  <a:lnTo>
                    <a:pt x="1315" y="577"/>
                  </a:lnTo>
                  <a:lnTo>
                    <a:pt x="1339" y="550"/>
                  </a:lnTo>
                  <a:lnTo>
                    <a:pt x="1361" y="530"/>
                  </a:lnTo>
                  <a:lnTo>
                    <a:pt x="1374" y="512"/>
                  </a:lnTo>
                  <a:lnTo>
                    <a:pt x="1384" y="502"/>
                  </a:lnTo>
                  <a:lnTo>
                    <a:pt x="1386" y="499"/>
                  </a:lnTo>
                  <a:lnTo>
                    <a:pt x="1384" y="495"/>
                  </a:lnTo>
                  <a:lnTo>
                    <a:pt x="1374" y="483"/>
                  </a:lnTo>
                  <a:lnTo>
                    <a:pt x="1359" y="465"/>
                  </a:lnTo>
                  <a:lnTo>
                    <a:pt x="1339" y="443"/>
                  </a:lnTo>
                  <a:lnTo>
                    <a:pt x="1311" y="418"/>
                  </a:lnTo>
                  <a:lnTo>
                    <a:pt x="1280" y="388"/>
                  </a:lnTo>
                  <a:lnTo>
                    <a:pt x="1242" y="357"/>
                  </a:lnTo>
                  <a:lnTo>
                    <a:pt x="1201" y="325"/>
                  </a:lnTo>
                  <a:lnTo>
                    <a:pt x="1154" y="292"/>
                  </a:lnTo>
                  <a:lnTo>
                    <a:pt x="1103" y="262"/>
                  </a:lnTo>
                  <a:lnTo>
                    <a:pt x="1048" y="233"/>
                  </a:lnTo>
                  <a:lnTo>
                    <a:pt x="987" y="207"/>
                  </a:lnTo>
                  <a:lnTo>
                    <a:pt x="924" y="187"/>
                  </a:lnTo>
                  <a:lnTo>
                    <a:pt x="855" y="171"/>
                  </a:lnTo>
                  <a:lnTo>
                    <a:pt x="782" y="162"/>
                  </a:lnTo>
                  <a:lnTo>
                    <a:pt x="707" y="160"/>
                  </a:lnTo>
                  <a:lnTo>
                    <a:pt x="675" y="162"/>
                  </a:lnTo>
                  <a:lnTo>
                    <a:pt x="675" y="0"/>
                  </a:lnTo>
                  <a:close/>
                </a:path>
              </a:pathLst>
            </a:custGeom>
            <a:solidFill>
              <a:srgbClr val="76B9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log.dask.org/2019/06/20/load-image-data"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p1: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1: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38" name="Google Shape;138;p1:notes"/>
          <p:cNvSpPr txBox="1"/>
          <p:nvPr>
            <p:ph idx="12" type="sldNum"/>
          </p:nvPr>
        </p:nvSpPr>
        <p:spPr>
          <a:xfrm>
            <a:off x="3663170" y="8829967"/>
            <a:ext cx="3037840" cy="464820"/>
          </a:xfrm>
          <a:prstGeom prst="rect">
            <a:avLst/>
          </a:prstGeom>
          <a:noFill/>
          <a:ln>
            <a:noFill/>
          </a:ln>
        </p:spPr>
        <p:txBody>
          <a:bodyPr anchorCtr="0" anchor="ctr" bIns="46575" lIns="93175" spcFirstLastPara="1" rIns="93175" wrap="square" tIns="46575">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5b30b2ca57_0_122: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224" name="Google Shape;224;g5b30b2ca57_0_122: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5b30b2ca57_0_127: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230" name="Google Shape;230;g5b30b2ca57_0_127: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5b30b2ca57_0_134: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rPr lang="en-US" u="sng">
                <a:solidFill>
                  <a:schemeClr val="hlink"/>
                </a:solidFill>
                <a:latin typeface="Arial"/>
                <a:ea typeface="Arial"/>
                <a:cs typeface="Arial"/>
                <a:sym typeface="Arial"/>
                <a:hlinkClick r:id="rId2"/>
              </a:rPr>
              <a:t>https://blog.dask.org/2019/06/20/load-image-data</a:t>
            </a:r>
            <a:endParaRPr/>
          </a:p>
        </p:txBody>
      </p:sp>
      <p:sp>
        <p:nvSpPr>
          <p:cNvPr id="238" name="Google Shape;238;g5b30b2ca57_0_134: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5b30b2ca57_0_144: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249" name="Google Shape;249;g5b30b2ca57_0_144: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5b30b2ca57_0_151: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257" name="Google Shape;257;g5b30b2ca57_0_151: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5b30b2ca57_0_161: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268" name="Google Shape;268;g5b30b2ca57_0_161: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5b30b2ca57_0_173: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281" name="Google Shape;281;g5b30b2ca57_0_173: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5b30b2ca57_0_179: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288" name="Google Shape;288;g5b30b2ca57_0_179: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5b30b2ca57_0_330: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rPr lang="en-US"/>
              <a:t>&amp; LSFCluster, SGE, SLURM, YARN, Kubernetes, and LocalCluster</a:t>
            </a:r>
            <a:endParaRPr/>
          </a:p>
          <a:p>
            <a:pPr indent="0" lvl="0" marL="0" rtl="0" algn="l">
              <a:spcBef>
                <a:spcPts val="330"/>
              </a:spcBef>
              <a:spcAft>
                <a:spcPts val="0"/>
              </a:spcAft>
              <a:buNone/>
            </a:pPr>
            <a:r>
              <a:t/>
            </a:r>
            <a:endParaRPr/>
          </a:p>
          <a:p>
            <a:pPr indent="0" lvl="0" marL="0" rtl="0" algn="l">
              <a:spcBef>
                <a:spcPts val="330"/>
              </a:spcBef>
              <a:spcAft>
                <a:spcPts val="0"/>
              </a:spcAft>
              <a:buNone/>
            </a:pPr>
            <a:r>
              <a:rPr lang="en-US"/>
              <a:t>examples.dask.org</a:t>
            </a:r>
            <a:endParaRPr/>
          </a:p>
        </p:txBody>
      </p:sp>
      <p:sp>
        <p:nvSpPr>
          <p:cNvPr id="297" name="Google Shape;297;g5b30b2ca57_0_33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5c86522f80_0_0: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305" name="Google Shape;305;g5c86522f80_0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5b30b2ca57_0_0: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144" name="Google Shape;144;g5b30b2ca57_0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g5b30b2ca57_0_196: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313" name="Google Shape;313;g5b30b2ca57_0_19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g5b30b2ca57_0_221: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327" name="Google Shape;327;g5b30b2ca57_0_221: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g5b30b2ca57_0_56: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333" name="Google Shape;333;g5b30b2ca57_0_5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g5b30b2ca57_0_234: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341" name="Google Shape;341;g5b30b2ca57_0_234: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g5b30b2ca57_0_226: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349" name="Google Shape;349;g5b30b2ca57_0_22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5c86522f80_0_21: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357" name="Google Shape;357;g5c86522f80_0_21: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g5bd059189f_0_1: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364" name="Google Shape;364;g5bd059189f_0_1: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g526d14c970_0_24: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370" name="Google Shape;370;g526d14c970_0_24: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5bd059189f_0_18: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377" name="Google Shape;377;g5bd059189f_0_18: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Google Shape;383;g5bd059189f_0_25: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384" name="Google Shape;384;g5bd059189f_0_25: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5b30b2ca57_0_33: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rPr lang="en-US"/>
              <a:t>These libraries stand alone, but also integrate well</a:t>
            </a:r>
            <a:endParaRPr/>
          </a:p>
        </p:txBody>
      </p:sp>
      <p:sp>
        <p:nvSpPr>
          <p:cNvPr id="157" name="Google Shape;157;g5b30b2ca57_0_33: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g5bd059189f_0_11: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393" name="Google Shape;393;g5bd059189f_0_11: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Google Shape;399;g54c6bc9267_0_385: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400" name="Google Shape;400;g54c6bc9267_0_385: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g54c6bc9267_0_397: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410" name="Google Shape;410;g54c6bc9267_0_397: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54c6bc9267_0_500: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417" name="Google Shape;417;g54c6bc9267_0_50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g54c6bc9267_0_416: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427" name="Google Shape;427;g54c6bc9267_0_41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g5b30b2ca57_0_241: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437" name="Google Shape;437;g5b30b2ca57_0_241: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Google Shape;442;g5b30b2ca57_0_246: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443" name="Google Shape;443;g5b30b2ca57_0_24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8" name="Shape 448"/>
        <p:cNvGrpSpPr/>
        <p:nvPr/>
      </p:nvGrpSpPr>
      <p:grpSpPr>
        <a:xfrm>
          <a:off x="0" y="0"/>
          <a:ext cx="0" cy="0"/>
          <a:chOff x="0" y="0"/>
          <a:chExt cx="0" cy="0"/>
        </a:xfrm>
      </p:grpSpPr>
      <p:sp>
        <p:nvSpPr>
          <p:cNvPr id="449" name="Google Shape;449;g5bc9572c37_1_54: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450" name="Google Shape;450;g5bc9572c37_1_54: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Google Shape;458;g5bc9572c37_1_62: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459" name="Google Shape;459;g5bc9572c37_1_62: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6" name="Shape 466"/>
        <p:cNvGrpSpPr/>
        <p:nvPr/>
      </p:nvGrpSpPr>
      <p:grpSpPr>
        <a:xfrm>
          <a:off x="0" y="0"/>
          <a:ext cx="0" cy="0"/>
          <a:chOff x="0" y="0"/>
          <a:chExt cx="0" cy="0"/>
        </a:xfrm>
      </p:grpSpPr>
      <p:sp>
        <p:nvSpPr>
          <p:cNvPr id="467" name="Google Shape;467;g5bc9572c37_1_69: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468" name="Google Shape;468;g5bc9572c37_1_69: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5b30b2ca57_0_116: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178" name="Google Shape;178;g5b30b2ca57_0_11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5" name="Shape 475"/>
        <p:cNvGrpSpPr/>
        <p:nvPr/>
      </p:nvGrpSpPr>
      <p:grpSpPr>
        <a:xfrm>
          <a:off x="0" y="0"/>
          <a:ext cx="0" cy="0"/>
          <a:chOff x="0" y="0"/>
          <a:chExt cx="0" cy="0"/>
        </a:xfrm>
      </p:grpSpPr>
      <p:sp>
        <p:nvSpPr>
          <p:cNvPr id="476" name="Google Shape;476;g5bc9572c37_1_76: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477" name="Google Shape;477;g5bc9572c37_1_76: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Google Shape;484;g5b30b2ca57_0_252: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485" name="Google Shape;485;g5b30b2ca57_0_252: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g5b30b2ca57_0_263: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493" name="Google Shape;493;g5b30b2ca57_0_263: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9" name="Shape 499"/>
        <p:cNvGrpSpPr/>
        <p:nvPr/>
      </p:nvGrpSpPr>
      <p:grpSpPr>
        <a:xfrm>
          <a:off x="0" y="0"/>
          <a:ext cx="0" cy="0"/>
          <a:chOff x="0" y="0"/>
          <a:chExt cx="0" cy="0"/>
        </a:xfrm>
      </p:grpSpPr>
      <p:sp>
        <p:nvSpPr>
          <p:cNvPr id="500" name="Google Shape;500;g5b30b2ca57_0_280: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501" name="Google Shape;501;g5b30b2ca57_0_28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0" name="Shape 520"/>
        <p:cNvGrpSpPr/>
        <p:nvPr/>
      </p:nvGrpSpPr>
      <p:grpSpPr>
        <a:xfrm>
          <a:off x="0" y="0"/>
          <a:ext cx="0" cy="0"/>
          <a:chOff x="0" y="0"/>
          <a:chExt cx="0" cy="0"/>
        </a:xfrm>
      </p:grpSpPr>
      <p:sp>
        <p:nvSpPr>
          <p:cNvPr id="521" name="Google Shape;521;g5b30b2ca57_0_306: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522" name="Google Shape;522;g5b30b2ca57_0_30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7" name="Shape 527"/>
        <p:cNvGrpSpPr/>
        <p:nvPr/>
      </p:nvGrpSpPr>
      <p:grpSpPr>
        <a:xfrm>
          <a:off x="0" y="0"/>
          <a:ext cx="0" cy="0"/>
          <a:chOff x="0" y="0"/>
          <a:chExt cx="0" cy="0"/>
        </a:xfrm>
      </p:grpSpPr>
      <p:sp>
        <p:nvSpPr>
          <p:cNvPr id="528" name="Google Shape;528;g54c6bc9267_0_558: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529" name="Google Shape;529;g54c6bc9267_0_558: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54daf62a37_0_100: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184" name="Google Shape;184;g54daf62a37_0_10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5b30b2ca57_0_80: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192" name="Google Shape;192;g5b30b2ca57_0_8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5b30b2ca57_0_382: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200" name="Google Shape;200;g5b30b2ca57_0_382: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5b30b2ca57_0_94: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208" name="Google Shape;208;g5b30b2ca57_0_94: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5b30b2ca57_0_102: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330"/>
              </a:spcBef>
              <a:spcAft>
                <a:spcPts val="0"/>
              </a:spcAft>
              <a:buNone/>
            </a:pPr>
            <a:r>
              <a:t/>
            </a:r>
            <a:endParaRPr/>
          </a:p>
        </p:txBody>
      </p:sp>
      <p:sp>
        <p:nvSpPr>
          <p:cNvPr id="216" name="Google Shape;216;g5b30b2ca57_0_102: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p:cSld name="Title Slide">
    <p:bg>
      <p:bgPr>
        <a:solidFill>
          <a:schemeClr val="lt1"/>
        </a:solidFill>
      </p:bgPr>
    </p:bg>
    <p:spTree>
      <p:nvGrpSpPr>
        <p:cNvPr id="16" name="Shape 16"/>
        <p:cNvGrpSpPr/>
        <p:nvPr/>
      </p:nvGrpSpPr>
      <p:grpSpPr>
        <a:xfrm>
          <a:off x="0" y="0"/>
          <a:ext cx="0" cy="0"/>
          <a:chOff x="0" y="0"/>
          <a:chExt cx="0" cy="0"/>
        </a:xfrm>
      </p:grpSpPr>
      <p:pic>
        <p:nvPicPr>
          <p:cNvPr id="17" name="Google Shape;17;p2"/>
          <p:cNvPicPr preferRelativeResize="0"/>
          <p:nvPr/>
        </p:nvPicPr>
        <p:blipFill rotWithShape="1">
          <a:blip r:embed="rId2">
            <a:alphaModFix/>
          </a:blip>
          <a:srcRect b="0" l="4241" r="0" t="4142"/>
          <a:stretch/>
        </p:blipFill>
        <p:spPr>
          <a:xfrm>
            <a:off x="0" y="0"/>
            <a:ext cx="10972800" cy="6172200"/>
          </a:xfrm>
          <a:prstGeom prst="rect">
            <a:avLst/>
          </a:prstGeom>
          <a:noFill/>
          <a:ln>
            <a:noFill/>
          </a:ln>
        </p:spPr>
      </p:pic>
      <p:sp>
        <p:nvSpPr>
          <p:cNvPr id="18" name="Google Shape;18;p2"/>
          <p:cNvSpPr/>
          <p:nvPr/>
        </p:nvSpPr>
        <p:spPr>
          <a:xfrm>
            <a:off x="0" y="0"/>
            <a:ext cx="10972800" cy="6172200"/>
          </a:xfrm>
          <a:prstGeom prst="rect">
            <a:avLst/>
          </a:prstGeom>
          <a:gradFill>
            <a:gsLst>
              <a:gs pos="0">
                <a:srgbClr val="000000">
                  <a:alpha val="0"/>
                </a:srgbClr>
              </a:gs>
              <a:gs pos="100000">
                <a:srgbClr val="000000">
                  <a:alpha val="48627"/>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 name="Google Shape;19;p2"/>
          <p:cNvSpPr txBox="1"/>
          <p:nvPr>
            <p:ph idx="1" type="subTitle"/>
          </p:nvPr>
        </p:nvSpPr>
        <p:spPr>
          <a:xfrm>
            <a:off x="481661" y="5353031"/>
            <a:ext cx="9526126" cy="341632"/>
          </a:xfrm>
          <a:prstGeom prst="rect">
            <a:avLst/>
          </a:prstGeom>
          <a:noFill/>
          <a:ln>
            <a:noFill/>
          </a:ln>
        </p:spPr>
        <p:txBody>
          <a:bodyPr anchorCtr="0" anchor="t" bIns="45700" lIns="91425" spcFirstLastPara="1" rIns="91425" wrap="square" tIns="45700">
            <a:noAutofit/>
          </a:bodyPr>
          <a:lstStyle>
            <a:lvl1pPr lvl="0" algn="l">
              <a:lnSpc>
                <a:spcPct val="90000"/>
              </a:lnSpc>
              <a:spcBef>
                <a:spcPts val="600"/>
              </a:spcBef>
              <a:spcAft>
                <a:spcPts val="0"/>
              </a:spcAft>
              <a:buSzPts val="1800"/>
              <a:buFont typeface="Trebuchet MS"/>
              <a:buNone/>
              <a:defRPr b="0" sz="1800">
                <a:solidFill>
                  <a:schemeClr val="lt1"/>
                </a:solidFill>
                <a:latin typeface="Trebuchet MS"/>
                <a:ea typeface="Trebuchet MS"/>
                <a:cs typeface="Trebuchet MS"/>
                <a:sym typeface="Trebuchet MS"/>
              </a:defRPr>
            </a:lvl1pPr>
            <a:lvl2pPr lvl="1" algn="l">
              <a:lnSpc>
                <a:spcPct val="90000"/>
              </a:lnSpc>
              <a:spcBef>
                <a:spcPts val="900"/>
              </a:spcBef>
              <a:spcAft>
                <a:spcPts val="0"/>
              </a:spcAft>
              <a:buSzPts val="1800"/>
              <a:buNone/>
              <a:defRPr/>
            </a:lvl2pPr>
            <a:lvl3pPr lvl="2" algn="l">
              <a:lnSpc>
                <a:spcPct val="90000"/>
              </a:lnSpc>
              <a:spcBef>
                <a:spcPts val="900"/>
              </a:spcBef>
              <a:spcAft>
                <a:spcPts val="0"/>
              </a:spcAft>
              <a:buSzPts val="1800"/>
              <a:buNone/>
              <a:defRPr/>
            </a:lvl3pPr>
            <a:lvl4pPr lvl="3" algn="l">
              <a:spcBef>
                <a:spcPts val="900"/>
              </a:spcBef>
              <a:spcAft>
                <a:spcPts val="0"/>
              </a:spcAft>
              <a:buClr>
                <a:schemeClr val="dk2"/>
              </a:buClr>
              <a:buSzPts val="1800"/>
              <a:buChar char="–"/>
              <a:defRPr/>
            </a:lvl4pPr>
            <a:lvl5pPr lvl="4" algn="l">
              <a:spcBef>
                <a:spcPts val="360"/>
              </a:spcBef>
              <a:spcAft>
                <a:spcPts val="0"/>
              </a:spcAft>
              <a:buClr>
                <a:schemeClr val="dk2"/>
              </a:buClr>
              <a:buSzPts val="1800"/>
              <a:buChar char="»"/>
              <a:defRPr/>
            </a:lvl5pPr>
            <a:lvl6pPr lvl="5" algn="l">
              <a:spcBef>
                <a:spcPts val="360"/>
              </a:spcBef>
              <a:spcAft>
                <a:spcPts val="0"/>
              </a:spcAft>
              <a:buClr>
                <a:schemeClr val="dk2"/>
              </a:buClr>
              <a:buSzPts val="1800"/>
              <a:buChar char="»"/>
              <a:defRPr/>
            </a:lvl6pPr>
            <a:lvl7pPr lvl="6" algn="l">
              <a:spcBef>
                <a:spcPts val="360"/>
              </a:spcBef>
              <a:spcAft>
                <a:spcPts val="0"/>
              </a:spcAft>
              <a:buClr>
                <a:schemeClr val="dk2"/>
              </a:buClr>
              <a:buSzPts val="1800"/>
              <a:buChar char="»"/>
              <a:defRPr/>
            </a:lvl7pPr>
            <a:lvl8pPr lvl="7" algn="l">
              <a:spcBef>
                <a:spcPts val="360"/>
              </a:spcBef>
              <a:spcAft>
                <a:spcPts val="0"/>
              </a:spcAft>
              <a:buClr>
                <a:schemeClr val="dk2"/>
              </a:buClr>
              <a:buSzPts val="1800"/>
              <a:buChar char="»"/>
              <a:defRPr/>
            </a:lvl8pPr>
            <a:lvl9pPr lvl="8" algn="l">
              <a:spcBef>
                <a:spcPts val="360"/>
              </a:spcBef>
              <a:spcAft>
                <a:spcPts val="0"/>
              </a:spcAft>
              <a:buClr>
                <a:schemeClr val="dk2"/>
              </a:buClr>
              <a:buSzPts val="1800"/>
              <a:buChar char="»"/>
              <a:defRPr/>
            </a:lvl9pPr>
          </a:lstStyle>
          <a:p/>
        </p:txBody>
      </p:sp>
      <p:sp>
        <p:nvSpPr>
          <p:cNvPr id="20" name="Google Shape;20;p2"/>
          <p:cNvSpPr txBox="1"/>
          <p:nvPr>
            <p:ph type="title"/>
          </p:nvPr>
        </p:nvSpPr>
        <p:spPr>
          <a:xfrm>
            <a:off x="481661" y="4405220"/>
            <a:ext cx="9568425" cy="982855"/>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b="1" sz="4600" cap="none">
                <a:solidFill>
                  <a:schemeClr val="lt1"/>
                </a:solidFill>
                <a:latin typeface="Trebuchet MS"/>
                <a:ea typeface="Trebuchet MS"/>
                <a:cs typeface="Trebuchet MS"/>
                <a:sym typeface="Trebuchet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21" name="Google Shape;21;p2"/>
          <p:cNvPicPr preferRelativeResize="0"/>
          <p:nvPr/>
        </p:nvPicPr>
        <p:blipFill rotWithShape="1">
          <a:blip r:embed="rId3">
            <a:alphaModFix/>
          </a:blip>
          <a:srcRect b="0" l="0" r="0" t="0"/>
          <a:stretch/>
        </p:blipFill>
        <p:spPr>
          <a:xfrm>
            <a:off x="547273" y="3219565"/>
            <a:ext cx="2199959" cy="474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ransition / Segue">
  <p:cSld name="Transition / Segue">
    <p:spTree>
      <p:nvGrpSpPr>
        <p:cNvPr id="53" name="Shape 53"/>
        <p:cNvGrpSpPr/>
        <p:nvPr/>
      </p:nvGrpSpPr>
      <p:grpSpPr>
        <a:xfrm>
          <a:off x="0" y="0"/>
          <a:ext cx="0" cy="0"/>
          <a:chOff x="0" y="0"/>
          <a:chExt cx="0" cy="0"/>
        </a:xfrm>
      </p:grpSpPr>
      <p:pic>
        <p:nvPicPr>
          <p:cNvPr id="54" name="Google Shape;54;p11"/>
          <p:cNvPicPr preferRelativeResize="0"/>
          <p:nvPr/>
        </p:nvPicPr>
        <p:blipFill rotWithShape="1">
          <a:blip r:embed="rId2">
            <a:alphaModFix/>
          </a:blip>
          <a:srcRect b="0" l="0" r="0" t="0"/>
          <a:stretch/>
        </p:blipFill>
        <p:spPr>
          <a:xfrm flipH="1">
            <a:off x="0" y="0"/>
            <a:ext cx="10972800" cy="6172200"/>
          </a:xfrm>
          <a:prstGeom prst="rect">
            <a:avLst/>
          </a:prstGeom>
          <a:noFill/>
          <a:ln>
            <a:noFill/>
          </a:ln>
        </p:spPr>
      </p:pic>
      <p:sp>
        <p:nvSpPr>
          <p:cNvPr id="55" name="Google Shape;55;p11"/>
          <p:cNvSpPr/>
          <p:nvPr/>
        </p:nvSpPr>
        <p:spPr>
          <a:xfrm>
            <a:off x="0" y="0"/>
            <a:ext cx="10972800" cy="6172200"/>
          </a:xfrm>
          <a:prstGeom prst="rect">
            <a:avLst/>
          </a:prstGeom>
          <a:gradFill>
            <a:gsLst>
              <a:gs pos="0">
                <a:srgbClr val="000000">
                  <a:alpha val="0"/>
                </a:srgbClr>
              </a:gs>
              <a:gs pos="24000">
                <a:srgbClr val="000000">
                  <a:alpha val="0"/>
                </a:srgbClr>
              </a:gs>
              <a:gs pos="100000">
                <a:schemeClr val="dk2"/>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 name="Google Shape;56;p11"/>
          <p:cNvSpPr txBox="1"/>
          <p:nvPr>
            <p:ph type="title"/>
          </p:nvPr>
        </p:nvSpPr>
        <p:spPr>
          <a:xfrm>
            <a:off x="4080088" y="4127421"/>
            <a:ext cx="6107187" cy="1373939"/>
          </a:xfrm>
          <a:prstGeom prst="rect">
            <a:avLst/>
          </a:prstGeom>
          <a:noFill/>
          <a:ln>
            <a:noFill/>
          </a:ln>
        </p:spPr>
        <p:txBody>
          <a:bodyPr anchorCtr="0" anchor="b" bIns="45700" lIns="91425" spcFirstLastPara="1" rIns="91425" wrap="square" tIns="45700">
            <a:noAutofit/>
          </a:bodyPr>
          <a:lstStyle>
            <a:lvl1pPr lvl="0" algn="r">
              <a:lnSpc>
                <a:spcPct val="90000"/>
              </a:lnSpc>
              <a:spcBef>
                <a:spcPts val="0"/>
              </a:spcBef>
              <a:spcAft>
                <a:spcPts val="0"/>
              </a:spcAft>
              <a:buSzPts val="1400"/>
              <a:buNone/>
              <a:defRPr sz="4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meline">
  <p:cSld name="Timeline">
    <p:spTree>
      <p:nvGrpSpPr>
        <p:cNvPr id="57" name="Shape 57"/>
        <p:cNvGrpSpPr/>
        <p:nvPr/>
      </p:nvGrpSpPr>
      <p:grpSpPr>
        <a:xfrm>
          <a:off x="0" y="0"/>
          <a:ext cx="0" cy="0"/>
          <a:chOff x="0" y="0"/>
          <a:chExt cx="0" cy="0"/>
        </a:xfrm>
      </p:grpSpPr>
      <p:pic>
        <p:nvPicPr>
          <p:cNvPr id="58" name="Google Shape;58;p12"/>
          <p:cNvPicPr preferRelativeResize="0"/>
          <p:nvPr/>
        </p:nvPicPr>
        <p:blipFill rotWithShape="1">
          <a:blip r:embed="rId2">
            <a:alphaModFix/>
          </a:blip>
          <a:srcRect b="0" l="0" r="0" t="0"/>
          <a:stretch/>
        </p:blipFill>
        <p:spPr>
          <a:xfrm>
            <a:off x="686" y="385"/>
            <a:ext cx="10971428" cy="6171429"/>
          </a:xfrm>
          <a:prstGeom prst="rect">
            <a:avLst/>
          </a:prstGeom>
          <a:noFill/>
          <a:ln>
            <a:noFill/>
          </a:ln>
        </p:spPr>
      </p:pic>
      <p:sp>
        <p:nvSpPr>
          <p:cNvPr id="59" name="Google Shape;59;p12"/>
          <p:cNvSpPr/>
          <p:nvPr/>
        </p:nvSpPr>
        <p:spPr>
          <a:xfrm>
            <a:off x="0" y="0"/>
            <a:ext cx="10972800" cy="6172200"/>
          </a:xfrm>
          <a:prstGeom prst="rect">
            <a:avLst/>
          </a:prstGeom>
          <a:solidFill>
            <a:schemeClr val="dk2">
              <a:alpha val="6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0" name="Google Shape;60;p12"/>
          <p:cNvSpPr txBox="1"/>
          <p:nvPr>
            <p:ph type="title"/>
          </p:nvPr>
        </p:nvSpPr>
        <p:spPr>
          <a:xfrm>
            <a:off x="498348" y="737426"/>
            <a:ext cx="9976104" cy="590931"/>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ideo" type="titleOnly">
  <p:cSld name="TITLE_ONLY">
    <p:spTree>
      <p:nvGrpSpPr>
        <p:cNvPr id="61" name="Shape 61"/>
        <p:cNvGrpSpPr/>
        <p:nvPr/>
      </p:nvGrpSpPr>
      <p:grpSpPr>
        <a:xfrm>
          <a:off x="0" y="0"/>
          <a:ext cx="0" cy="0"/>
          <a:chOff x="0" y="0"/>
          <a:chExt cx="0" cy="0"/>
        </a:xfrm>
      </p:grpSpPr>
      <p:pic>
        <p:nvPicPr>
          <p:cNvPr id="62" name="Google Shape;62;p13"/>
          <p:cNvPicPr preferRelativeResize="0"/>
          <p:nvPr/>
        </p:nvPicPr>
        <p:blipFill rotWithShape="1">
          <a:blip r:embed="rId2">
            <a:alphaModFix/>
          </a:blip>
          <a:srcRect b="0" l="0" r="0" t="0"/>
          <a:stretch/>
        </p:blipFill>
        <p:spPr>
          <a:xfrm>
            <a:off x="686" y="386"/>
            <a:ext cx="10971428" cy="6171429"/>
          </a:xfrm>
          <a:prstGeom prst="rect">
            <a:avLst/>
          </a:prstGeom>
          <a:noFill/>
          <a:ln>
            <a:noFill/>
          </a:ln>
        </p:spPr>
      </p:pic>
      <p:sp>
        <p:nvSpPr>
          <p:cNvPr id="63" name="Google Shape;63;p13"/>
          <p:cNvSpPr/>
          <p:nvPr/>
        </p:nvSpPr>
        <p:spPr>
          <a:xfrm>
            <a:off x="0" y="0"/>
            <a:ext cx="10972800" cy="6172200"/>
          </a:xfrm>
          <a:prstGeom prst="rect">
            <a:avLst/>
          </a:prstGeom>
          <a:solidFill>
            <a:schemeClr val="dk2">
              <a:alpha val="6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 name="Google Shape;64;p13"/>
          <p:cNvSpPr txBox="1"/>
          <p:nvPr>
            <p:ph type="title"/>
          </p:nvPr>
        </p:nvSpPr>
        <p:spPr>
          <a:xfrm>
            <a:off x="1553497" y="5352631"/>
            <a:ext cx="7865806" cy="369332"/>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sz="2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p:cSld name="Agenda">
    <p:spTree>
      <p:nvGrpSpPr>
        <p:cNvPr id="65" name="Shape 65"/>
        <p:cNvGrpSpPr/>
        <p:nvPr/>
      </p:nvGrpSpPr>
      <p:grpSpPr>
        <a:xfrm>
          <a:off x="0" y="0"/>
          <a:ext cx="0" cy="0"/>
          <a:chOff x="0" y="0"/>
          <a:chExt cx="0" cy="0"/>
        </a:xfrm>
      </p:grpSpPr>
      <p:pic>
        <p:nvPicPr>
          <p:cNvPr id="66" name="Google Shape;66;p14"/>
          <p:cNvPicPr preferRelativeResize="0"/>
          <p:nvPr/>
        </p:nvPicPr>
        <p:blipFill rotWithShape="1">
          <a:blip r:embed="rId2">
            <a:alphaModFix/>
          </a:blip>
          <a:srcRect b="-2" l="0" r="0" t="0"/>
          <a:stretch/>
        </p:blipFill>
        <p:spPr>
          <a:xfrm>
            <a:off x="0" y="1"/>
            <a:ext cx="3583957" cy="6172198"/>
          </a:xfrm>
          <a:prstGeom prst="rect">
            <a:avLst/>
          </a:prstGeom>
          <a:noFill/>
          <a:ln>
            <a:noFill/>
          </a:ln>
        </p:spPr>
      </p:pic>
      <p:cxnSp>
        <p:nvCxnSpPr>
          <p:cNvPr id="67" name="Google Shape;67;p14"/>
          <p:cNvCxnSpPr/>
          <p:nvPr/>
        </p:nvCxnSpPr>
        <p:spPr>
          <a:xfrm>
            <a:off x="3583957" y="-1"/>
            <a:ext cx="0" cy="6172200"/>
          </a:xfrm>
          <a:prstGeom prst="straightConnector1">
            <a:avLst/>
          </a:prstGeom>
          <a:noFill/>
          <a:ln cap="flat" cmpd="sng" w="9525">
            <a:solidFill>
              <a:srgbClr val="595959"/>
            </a:solidFill>
            <a:prstDash val="solid"/>
            <a:round/>
            <a:headEnd len="sm" w="sm" type="none"/>
            <a:tailEnd len="sm" w="sm" type="none"/>
          </a:ln>
        </p:spPr>
      </p:cxnSp>
      <p:sp>
        <p:nvSpPr>
          <p:cNvPr id="68" name="Google Shape;68;p14"/>
          <p:cNvSpPr txBox="1"/>
          <p:nvPr>
            <p:ph type="title"/>
          </p:nvPr>
        </p:nvSpPr>
        <p:spPr>
          <a:xfrm>
            <a:off x="441881" y="2381806"/>
            <a:ext cx="2700194" cy="1408589"/>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mbargo Layout">
  <p:cSld name="Embargo Layout">
    <p:spTree>
      <p:nvGrpSpPr>
        <p:cNvPr id="69" name="Shape 69"/>
        <p:cNvGrpSpPr/>
        <p:nvPr/>
      </p:nvGrpSpPr>
      <p:grpSpPr>
        <a:xfrm>
          <a:off x="0" y="0"/>
          <a:ext cx="0" cy="0"/>
          <a:chOff x="0" y="0"/>
          <a:chExt cx="0" cy="0"/>
        </a:xfrm>
      </p:grpSpPr>
      <p:sp>
        <p:nvSpPr>
          <p:cNvPr id="70" name="Google Shape;70;p15"/>
          <p:cNvSpPr/>
          <p:nvPr/>
        </p:nvSpPr>
        <p:spPr>
          <a:xfrm>
            <a:off x="0" y="0"/>
            <a:ext cx="10972800" cy="6172200"/>
          </a:xfrm>
          <a:prstGeom prst="rect">
            <a:avLst/>
          </a:prstGeom>
          <a:solidFill>
            <a:srgbClr val="9E121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71" name="Google Shape;71;p15"/>
          <p:cNvPicPr preferRelativeResize="0"/>
          <p:nvPr/>
        </p:nvPicPr>
        <p:blipFill rotWithShape="1">
          <a:blip r:embed="rId2">
            <a:alphaModFix/>
          </a:blip>
          <a:srcRect b="0" l="0" r="0" t="0"/>
          <a:stretch/>
        </p:blipFill>
        <p:spPr>
          <a:xfrm>
            <a:off x="4206129" y="910278"/>
            <a:ext cx="2560542" cy="2280102"/>
          </a:xfrm>
          <a:prstGeom prst="rect">
            <a:avLst/>
          </a:prstGeom>
          <a:noFill/>
          <a:ln>
            <a:noFill/>
          </a:ln>
        </p:spPr>
      </p:pic>
      <p:sp>
        <p:nvSpPr>
          <p:cNvPr id="72" name="Google Shape;72;p15"/>
          <p:cNvSpPr txBox="1"/>
          <p:nvPr>
            <p:ph type="title"/>
          </p:nvPr>
        </p:nvSpPr>
        <p:spPr>
          <a:xfrm>
            <a:off x="498348" y="3814403"/>
            <a:ext cx="9976104" cy="590931"/>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sz="4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5"/>
          <p:cNvSpPr txBox="1"/>
          <p:nvPr>
            <p:ph idx="1" type="body"/>
          </p:nvPr>
        </p:nvSpPr>
        <p:spPr>
          <a:xfrm>
            <a:off x="498348" y="4479006"/>
            <a:ext cx="9976104" cy="525463"/>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900"/>
              </a:spcBef>
              <a:spcAft>
                <a:spcPts val="0"/>
              </a:spcAft>
              <a:buSzPts val="2400"/>
              <a:buFont typeface="Trebuchet MS"/>
              <a:buNone/>
              <a:defRPr b="0" sz="2400">
                <a:solidFill>
                  <a:schemeClr val="lt1"/>
                </a:solidFill>
                <a:latin typeface="Trebuchet MS"/>
                <a:ea typeface="Trebuchet MS"/>
                <a:cs typeface="Trebuchet MS"/>
                <a:sym typeface="Trebuchet MS"/>
              </a:defRPr>
            </a:lvl1pPr>
            <a:lvl2pPr indent="-228600" lvl="1" marL="914400" algn="ctr">
              <a:lnSpc>
                <a:spcPct val="90000"/>
              </a:lnSpc>
              <a:spcBef>
                <a:spcPts val="900"/>
              </a:spcBef>
              <a:spcAft>
                <a:spcPts val="0"/>
              </a:spcAft>
              <a:buSzPts val="2800"/>
              <a:buFont typeface="Trebuchet MS"/>
              <a:buNone/>
              <a:defRPr sz="2800">
                <a:solidFill>
                  <a:schemeClr val="lt2"/>
                </a:solidFill>
                <a:latin typeface="Trebuchet MS"/>
                <a:ea typeface="Trebuchet MS"/>
                <a:cs typeface="Trebuchet MS"/>
                <a:sym typeface="Trebuchet MS"/>
              </a:defRPr>
            </a:lvl2pPr>
            <a:lvl3pPr indent="-228600" lvl="2" marL="1371600" algn="ctr">
              <a:lnSpc>
                <a:spcPct val="90000"/>
              </a:lnSpc>
              <a:spcBef>
                <a:spcPts val="900"/>
              </a:spcBef>
              <a:spcAft>
                <a:spcPts val="0"/>
              </a:spcAft>
              <a:buSzPts val="2800"/>
              <a:buFont typeface="Trebuchet MS"/>
              <a:buNone/>
              <a:defRPr sz="2800">
                <a:solidFill>
                  <a:schemeClr val="lt2"/>
                </a:solidFill>
                <a:latin typeface="Trebuchet MS"/>
                <a:ea typeface="Trebuchet MS"/>
                <a:cs typeface="Trebuchet MS"/>
                <a:sym typeface="Trebuchet MS"/>
              </a:defRPr>
            </a:lvl3pPr>
            <a:lvl4pPr indent="-228600" lvl="3" marL="1828800" algn="ctr">
              <a:spcBef>
                <a:spcPts val="900"/>
              </a:spcBef>
              <a:spcAft>
                <a:spcPts val="0"/>
              </a:spcAft>
              <a:buClr>
                <a:schemeClr val="lt2"/>
              </a:buClr>
              <a:buSzPts val="2800"/>
              <a:buFont typeface="Trebuchet MS"/>
              <a:buNone/>
              <a:defRPr sz="2800">
                <a:solidFill>
                  <a:schemeClr val="lt2"/>
                </a:solidFill>
                <a:latin typeface="Trebuchet MS"/>
                <a:ea typeface="Trebuchet MS"/>
                <a:cs typeface="Trebuchet MS"/>
                <a:sym typeface="Trebuchet MS"/>
              </a:defRPr>
            </a:lvl4pPr>
            <a:lvl5pPr indent="-228600" lvl="4" marL="2286000" algn="ctr">
              <a:spcBef>
                <a:spcPts val="560"/>
              </a:spcBef>
              <a:spcAft>
                <a:spcPts val="0"/>
              </a:spcAft>
              <a:buClr>
                <a:schemeClr val="lt2"/>
              </a:buClr>
              <a:buSzPts val="2800"/>
              <a:buFont typeface="Trebuchet MS"/>
              <a:buNone/>
              <a:defRPr sz="2800">
                <a:solidFill>
                  <a:schemeClr val="lt2"/>
                </a:solidFill>
                <a:latin typeface="Trebuchet MS"/>
                <a:ea typeface="Trebuchet MS"/>
                <a:cs typeface="Trebuchet MS"/>
                <a:sym typeface="Trebuchet MS"/>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losing Slide" showMasterSp="0">
  <p:cSld name="Closing Slide">
    <p:bg>
      <p:bgPr>
        <a:solidFill>
          <a:schemeClr val="lt1"/>
        </a:solidFill>
      </p:bgPr>
    </p:bg>
    <p:spTree>
      <p:nvGrpSpPr>
        <p:cNvPr id="74" name="Shape 74"/>
        <p:cNvGrpSpPr/>
        <p:nvPr/>
      </p:nvGrpSpPr>
      <p:grpSpPr>
        <a:xfrm>
          <a:off x="0" y="0"/>
          <a:ext cx="0" cy="0"/>
          <a:chOff x="0" y="0"/>
          <a:chExt cx="0" cy="0"/>
        </a:xfrm>
      </p:grpSpPr>
      <p:pic>
        <p:nvPicPr>
          <p:cNvPr id="75" name="Google Shape;75;p16"/>
          <p:cNvPicPr preferRelativeResize="0"/>
          <p:nvPr/>
        </p:nvPicPr>
        <p:blipFill rotWithShape="1">
          <a:blip r:embed="rId2">
            <a:alphaModFix/>
          </a:blip>
          <a:srcRect b="0" l="4241" r="0" t="4142"/>
          <a:stretch/>
        </p:blipFill>
        <p:spPr>
          <a:xfrm>
            <a:off x="0" y="0"/>
            <a:ext cx="10972800" cy="6172200"/>
          </a:xfrm>
          <a:prstGeom prst="rect">
            <a:avLst/>
          </a:prstGeom>
          <a:noFill/>
          <a:ln>
            <a:noFill/>
          </a:ln>
        </p:spPr>
      </p:pic>
      <p:sp>
        <p:nvSpPr>
          <p:cNvPr id="76" name="Google Shape;76;p16"/>
          <p:cNvSpPr/>
          <p:nvPr/>
        </p:nvSpPr>
        <p:spPr>
          <a:xfrm>
            <a:off x="0" y="0"/>
            <a:ext cx="10972800" cy="6172200"/>
          </a:xfrm>
          <a:prstGeom prst="rect">
            <a:avLst/>
          </a:prstGeom>
          <a:gradFill>
            <a:gsLst>
              <a:gs pos="0">
                <a:srgbClr val="000000">
                  <a:alpha val="0"/>
                </a:srgbClr>
              </a:gs>
              <a:gs pos="100000">
                <a:srgbClr val="000000">
                  <a:alpha val="48627"/>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77" name="Google Shape;77;p16"/>
          <p:cNvPicPr preferRelativeResize="0"/>
          <p:nvPr/>
        </p:nvPicPr>
        <p:blipFill rotWithShape="1">
          <a:blip r:embed="rId3">
            <a:alphaModFix/>
          </a:blip>
          <a:srcRect b="0" l="0" r="0" t="0"/>
          <a:stretch/>
        </p:blipFill>
        <p:spPr>
          <a:xfrm>
            <a:off x="672595" y="4747221"/>
            <a:ext cx="3456745" cy="74557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MO Placeholder">
  <p:cSld name="DEMO Placeholder">
    <p:spTree>
      <p:nvGrpSpPr>
        <p:cNvPr id="78" name="Shape 78"/>
        <p:cNvGrpSpPr/>
        <p:nvPr/>
      </p:nvGrpSpPr>
      <p:grpSpPr>
        <a:xfrm>
          <a:off x="0" y="0"/>
          <a:ext cx="0" cy="0"/>
          <a:chOff x="0" y="0"/>
          <a:chExt cx="0" cy="0"/>
        </a:xfrm>
      </p:grpSpPr>
      <p:sp>
        <p:nvSpPr>
          <p:cNvPr id="79" name="Google Shape;79;p17"/>
          <p:cNvSpPr/>
          <p:nvPr/>
        </p:nvSpPr>
        <p:spPr>
          <a:xfrm>
            <a:off x="0" y="0"/>
            <a:ext cx="10972800"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0" name="Google Shape;80;p17"/>
          <p:cNvSpPr txBox="1"/>
          <p:nvPr>
            <p:ph type="title"/>
          </p:nvPr>
        </p:nvSpPr>
        <p:spPr>
          <a:xfrm>
            <a:off x="498348" y="5169473"/>
            <a:ext cx="9976104" cy="535531"/>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SzPts val="1400"/>
              <a:buNone/>
              <a:defRPr sz="3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0_Title Slide - Images" showMasterSp="0">
  <p:cSld name="10_Title Slide - Images">
    <p:bg>
      <p:bgPr>
        <a:solidFill>
          <a:schemeClr val="lt1"/>
        </a:solidFill>
      </p:bgPr>
    </p:bg>
    <p:spTree>
      <p:nvGrpSpPr>
        <p:cNvPr id="89" name="Shape 89"/>
        <p:cNvGrpSpPr/>
        <p:nvPr/>
      </p:nvGrpSpPr>
      <p:grpSpPr>
        <a:xfrm>
          <a:off x="0" y="0"/>
          <a:ext cx="0" cy="0"/>
          <a:chOff x="0" y="0"/>
          <a:chExt cx="0" cy="0"/>
        </a:xfrm>
      </p:grpSpPr>
      <p:pic>
        <p:nvPicPr>
          <p:cNvPr id="90" name="Google Shape;90;p19"/>
          <p:cNvPicPr preferRelativeResize="0"/>
          <p:nvPr/>
        </p:nvPicPr>
        <p:blipFill rotWithShape="1">
          <a:blip r:embed="rId2">
            <a:alphaModFix/>
          </a:blip>
          <a:srcRect b="0" l="4241" r="0" t="4142"/>
          <a:stretch/>
        </p:blipFill>
        <p:spPr>
          <a:xfrm>
            <a:off x="0" y="0"/>
            <a:ext cx="10972800" cy="6172200"/>
          </a:xfrm>
          <a:prstGeom prst="rect">
            <a:avLst/>
          </a:prstGeom>
          <a:noFill/>
          <a:ln>
            <a:noFill/>
          </a:ln>
        </p:spPr>
      </p:pic>
      <p:sp>
        <p:nvSpPr>
          <p:cNvPr id="91" name="Google Shape;91;p19"/>
          <p:cNvSpPr/>
          <p:nvPr/>
        </p:nvSpPr>
        <p:spPr>
          <a:xfrm>
            <a:off x="0" y="0"/>
            <a:ext cx="10972800" cy="6172200"/>
          </a:xfrm>
          <a:prstGeom prst="rect">
            <a:avLst/>
          </a:prstGeom>
          <a:gradFill>
            <a:gsLst>
              <a:gs pos="0">
                <a:srgbClr val="000000">
                  <a:alpha val="57647"/>
                </a:srgbClr>
              </a:gs>
              <a:gs pos="58000">
                <a:srgbClr val="000000">
                  <a:alpha val="0"/>
                </a:srgbClr>
              </a:gs>
              <a:gs pos="100000">
                <a:srgbClr val="000000">
                  <a:alpha val="0"/>
                </a:srgbClr>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 name="Google Shape;92;p19"/>
          <p:cNvSpPr txBox="1"/>
          <p:nvPr>
            <p:ph idx="1" type="subTitle"/>
          </p:nvPr>
        </p:nvSpPr>
        <p:spPr>
          <a:xfrm>
            <a:off x="520850" y="5548955"/>
            <a:ext cx="8700706" cy="341632"/>
          </a:xfrm>
          <a:prstGeom prst="rect">
            <a:avLst/>
          </a:prstGeom>
          <a:noFill/>
          <a:ln>
            <a:noFill/>
          </a:ln>
        </p:spPr>
        <p:txBody>
          <a:bodyPr anchorCtr="0" anchor="t" bIns="45700" lIns="91425" spcFirstLastPara="1" rIns="91425" wrap="square" tIns="45700">
            <a:noAutofit/>
          </a:bodyPr>
          <a:lstStyle>
            <a:lvl1pPr lvl="0" algn="l">
              <a:lnSpc>
                <a:spcPct val="90000"/>
              </a:lnSpc>
              <a:spcBef>
                <a:spcPts val="600"/>
              </a:spcBef>
              <a:spcAft>
                <a:spcPts val="0"/>
              </a:spcAft>
              <a:buSzPts val="1800"/>
              <a:buFont typeface="Trebuchet MS"/>
              <a:buNone/>
              <a:defRPr b="0" sz="1800">
                <a:solidFill>
                  <a:schemeClr val="lt1"/>
                </a:solidFill>
                <a:latin typeface="Trebuchet MS"/>
                <a:ea typeface="Trebuchet MS"/>
                <a:cs typeface="Trebuchet MS"/>
                <a:sym typeface="Trebuchet MS"/>
              </a:defRPr>
            </a:lvl1pPr>
            <a:lvl2pPr lvl="1" algn="l">
              <a:lnSpc>
                <a:spcPct val="90000"/>
              </a:lnSpc>
              <a:spcBef>
                <a:spcPts val="900"/>
              </a:spcBef>
              <a:spcAft>
                <a:spcPts val="0"/>
              </a:spcAft>
              <a:buSzPts val="1800"/>
              <a:buNone/>
              <a:defRPr/>
            </a:lvl2pPr>
            <a:lvl3pPr lvl="2" algn="l">
              <a:lnSpc>
                <a:spcPct val="90000"/>
              </a:lnSpc>
              <a:spcBef>
                <a:spcPts val="900"/>
              </a:spcBef>
              <a:spcAft>
                <a:spcPts val="0"/>
              </a:spcAft>
              <a:buSzPts val="1800"/>
              <a:buNone/>
              <a:defRPr/>
            </a:lvl3pPr>
            <a:lvl4pPr lvl="3" algn="l">
              <a:spcBef>
                <a:spcPts val="900"/>
              </a:spcBef>
              <a:spcAft>
                <a:spcPts val="0"/>
              </a:spcAft>
              <a:buClr>
                <a:schemeClr val="dk2"/>
              </a:buClr>
              <a:buSzPts val="1800"/>
              <a:buChar char="–"/>
              <a:defRPr/>
            </a:lvl4pPr>
            <a:lvl5pPr lvl="4" algn="l">
              <a:spcBef>
                <a:spcPts val="360"/>
              </a:spcBef>
              <a:spcAft>
                <a:spcPts val="0"/>
              </a:spcAft>
              <a:buClr>
                <a:schemeClr val="dk2"/>
              </a:buClr>
              <a:buSzPts val="1800"/>
              <a:buChar char="»"/>
              <a:defRPr/>
            </a:lvl5pPr>
            <a:lvl6pPr lvl="5" algn="l">
              <a:spcBef>
                <a:spcPts val="360"/>
              </a:spcBef>
              <a:spcAft>
                <a:spcPts val="0"/>
              </a:spcAft>
              <a:buClr>
                <a:schemeClr val="dk2"/>
              </a:buClr>
              <a:buSzPts val="1800"/>
              <a:buChar char="»"/>
              <a:defRPr/>
            </a:lvl6pPr>
            <a:lvl7pPr lvl="6" algn="l">
              <a:spcBef>
                <a:spcPts val="360"/>
              </a:spcBef>
              <a:spcAft>
                <a:spcPts val="0"/>
              </a:spcAft>
              <a:buClr>
                <a:schemeClr val="dk2"/>
              </a:buClr>
              <a:buSzPts val="1800"/>
              <a:buChar char="»"/>
              <a:defRPr/>
            </a:lvl7pPr>
            <a:lvl8pPr lvl="7" algn="l">
              <a:spcBef>
                <a:spcPts val="360"/>
              </a:spcBef>
              <a:spcAft>
                <a:spcPts val="0"/>
              </a:spcAft>
              <a:buClr>
                <a:schemeClr val="dk2"/>
              </a:buClr>
              <a:buSzPts val="1800"/>
              <a:buChar char="»"/>
              <a:defRPr/>
            </a:lvl8pPr>
            <a:lvl9pPr lvl="8" algn="l">
              <a:spcBef>
                <a:spcPts val="360"/>
              </a:spcBef>
              <a:spcAft>
                <a:spcPts val="0"/>
              </a:spcAft>
              <a:buClr>
                <a:schemeClr val="dk2"/>
              </a:buClr>
              <a:buSzPts val="1800"/>
              <a:buChar char="»"/>
              <a:defRPr/>
            </a:lvl9pPr>
          </a:lstStyle>
          <a:p/>
        </p:txBody>
      </p:sp>
      <p:sp>
        <p:nvSpPr>
          <p:cNvPr id="93" name="Google Shape;93;p19"/>
          <p:cNvSpPr txBox="1"/>
          <p:nvPr>
            <p:ph type="title"/>
          </p:nvPr>
        </p:nvSpPr>
        <p:spPr>
          <a:xfrm>
            <a:off x="501533" y="4422477"/>
            <a:ext cx="8739340" cy="982855"/>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b="1" sz="4600" cap="none">
                <a:solidFill>
                  <a:schemeClr val="lt1"/>
                </a:solidFill>
                <a:latin typeface="Trebuchet MS"/>
                <a:ea typeface="Trebuchet MS"/>
                <a:cs typeface="Trebuchet MS"/>
                <a:sym typeface="Trebuchet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94" name="Google Shape;94;p19"/>
          <p:cNvPicPr preferRelativeResize="0"/>
          <p:nvPr/>
        </p:nvPicPr>
        <p:blipFill rotWithShape="1">
          <a:blip r:embed="rId3">
            <a:alphaModFix/>
          </a:blip>
          <a:srcRect b="0" l="0" r="0" t="0"/>
          <a:stretch/>
        </p:blipFill>
        <p:spPr>
          <a:xfrm>
            <a:off x="404259" y="2527241"/>
            <a:ext cx="1626671" cy="3508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ubtitle, and Content with CONFIDENTIAL">
  <p:cSld name="Title, Subtitle, and Content with CONFIDENTIAL">
    <p:spTree>
      <p:nvGrpSpPr>
        <p:cNvPr id="95" name="Shape 95"/>
        <p:cNvGrpSpPr/>
        <p:nvPr/>
      </p:nvGrpSpPr>
      <p:grpSpPr>
        <a:xfrm>
          <a:off x="0" y="0"/>
          <a:ext cx="0" cy="0"/>
          <a:chOff x="0" y="0"/>
          <a:chExt cx="0" cy="0"/>
        </a:xfrm>
      </p:grpSpPr>
      <p:sp>
        <p:nvSpPr>
          <p:cNvPr id="96" name="Google Shape;96;p20"/>
          <p:cNvSpPr txBox="1"/>
          <p:nvPr>
            <p:ph type="title"/>
          </p:nvPr>
        </p:nvSpPr>
        <p:spPr>
          <a:xfrm>
            <a:off x="498348" y="661226"/>
            <a:ext cx="9976104" cy="590931"/>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20"/>
          <p:cNvSpPr txBox="1"/>
          <p:nvPr>
            <p:ph idx="1" type="body"/>
          </p:nvPr>
        </p:nvSpPr>
        <p:spPr>
          <a:xfrm>
            <a:off x="516750" y="2103035"/>
            <a:ext cx="9948672" cy="37189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900"/>
              </a:spcBef>
              <a:spcAft>
                <a:spcPts val="0"/>
              </a:spcAft>
              <a:buClr>
                <a:schemeClr val="dk1"/>
              </a:buClr>
              <a:buSzPts val="2000"/>
              <a:buFont typeface="Trebuchet MS"/>
              <a:buNone/>
              <a:defRPr sz="2000">
                <a:solidFill>
                  <a:schemeClr val="dk2"/>
                </a:solidFill>
              </a:defRPr>
            </a:lvl1pPr>
            <a:lvl2pPr indent="-228600" lvl="1" marL="914400" algn="l">
              <a:lnSpc>
                <a:spcPct val="90000"/>
              </a:lnSpc>
              <a:spcBef>
                <a:spcPts val="900"/>
              </a:spcBef>
              <a:spcAft>
                <a:spcPts val="0"/>
              </a:spcAft>
              <a:buClr>
                <a:schemeClr val="dk1"/>
              </a:buClr>
              <a:buSzPts val="1800"/>
              <a:buFont typeface="Trebuchet MS"/>
              <a:buNone/>
              <a:defRPr sz="1800">
                <a:solidFill>
                  <a:schemeClr val="dk2"/>
                </a:solidFill>
              </a:defRPr>
            </a:lvl2pPr>
            <a:lvl3pPr indent="-228600" lvl="2" marL="1371600" algn="l">
              <a:lnSpc>
                <a:spcPct val="90000"/>
              </a:lnSpc>
              <a:spcBef>
                <a:spcPts val="900"/>
              </a:spcBef>
              <a:spcAft>
                <a:spcPts val="0"/>
              </a:spcAft>
              <a:buClr>
                <a:schemeClr val="dk1"/>
              </a:buClr>
              <a:buSzPts val="1600"/>
              <a:buFont typeface="Trebuchet MS"/>
              <a:buNone/>
              <a:defRPr sz="1600">
                <a:solidFill>
                  <a:schemeClr val="dk2"/>
                </a:solidFill>
              </a:defRPr>
            </a:lvl3pPr>
            <a:lvl4pPr indent="-342900" lvl="3" marL="1828800" algn="l">
              <a:spcBef>
                <a:spcPts val="900"/>
              </a:spcBef>
              <a:spcAft>
                <a:spcPts val="0"/>
              </a:spcAft>
              <a:buClr>
                <a:schemeClr val="dk1"/>
              </a:buClr>
              <a:buSzPts val="1800"/>
              <a:buFont typeface="Noto Sans Symbols"/>
              <a:buChar char="▪"/>
              <a:defRPr sz="1800">
                <a:solidFill>
                  <a:schemeClr val="lt1"/>
                </a:solidFill>
              </a:defRPr>
            </a:lvl4pPr>
            <a:lvl5pPr indent="-355600" lvl="4" marL="2286000" algn="l">
              <a:spcBef>
                <a:spcPts val="400"/>
              </a:spcBef>
              <a:spcAft>
                <a:spcPts val="0"/>
              </a:spcAft>
              <a:buClr>
                <a:schemeClr val="dk1"/>
              </a:buClr>
              <a:buSzPts val="2000"/>
              <a:buFont typeface="Noto Sans Symbols"/>
              <a:buChar char="▪"/>
              <a:defRPr>
                <a:solidFill>
                  <a:schemeClr val="lt1"/>
                </a:solidFill>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
        <p:nvSpPr>
          <p:cNvPr id="98" name="Google Shape;98;p20"/>
          <p:cNvSpPr txBox="1"/>
          <p:nvPr>
            <p:ph idx="2" type="body"/>
          </p:nvPr>
        </p:nvSpPr>
        <p:spPr>
          <a:xfrm>
            <a:off x="498348" y="1183333"/>
            <a:ext cx="9976104" cy="525463"/>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900"/>
              </a:spcBef>
              <a:spcAft>
                <a:spcPts val="0"/>
              </a:spcAft>
              <a:buSzPts val="2400"/>
              <a:buFont typeface="Trebuchet MS"/>
              <a:buNone/>
              <a:defRPr b="0" sz="2400">
                <a:solidFill>
                  <a:schemeClr val="lt2"/>
                </a:solidFill>
                <a:latin typeface="Trebuchet MS"/>
                <a:ea typeface="Trebuchet MS"/>
                <a:cs typeface="Trebuchet MS"/>
                <a:sym typeface="Trebuchet MS"/>
              </a:defRPr>
            </a:lvl1pPr>
            <a:lvl2pPr indent="-228600" lvl="1" marL="914400" algn="ctr">
              <a:lnSpc>
                <a:spcPct val="90000"/>
              </a:lnSpc>
              <a:spcBef>
                <a:spcPts val="900"/>
              </a:spcBef>
              <a:spcAft>
                <a:spcPts val="0"/>
              </a:spcAft>
              <a:buSzPts val="2800"/>
              <a:buFont typeface="Trebuchet MS"/>
              <a:buNone/>
              <a:defRPr sz="2800">
                <a:solidFill>
                  <a:schemeClr val="lt2"/>
                </a:solidFill>
                <a:latin typeface="Trebuchet MS"/>
                <a:ea typeface="Trebuchet MS"/>
                <a:cs typeface="Trebuchet MS"/>
                <a:sym typeface="Trebuchet MS"/>
              </a:defRPr>
            </a:lvl2pPr>
            <a:lvl3pPr indent="-228600" lvl="2" marL="1371600" algn="ctr">
              <a:lnSpc>
                <a:spcPct val="90000"/>
              </a:lnSpc>
              <a:spcBef>
                <a:spcPts val="900"/>
              </a:spcBef>
              <a:spcAft>
                <a:spcPts val="0"/>
              </a:spcAft>
              <a:buSzPts val="2800"/>
              <a:buFont typeface="Trebuchet MS"/>
              <a:buNone/>
              <a:defRPr sz="2800">
                <a:solidFill>
                  <a:schemeClr val="lt2"/>
                </a:solidFill>
                <a:latin typeface="Trebuchet MS"/>
                <a:ea typeface="Trebuchet MS"/>
                <a:cs typeface="Trebuchet MS"/>
                <a:sym typeface="Trebuchet MS"/>
              </a:defRPr>
            </a:lvl3pPr>
            <a:lvl4pPr indent="-228600" lvl="3" marL="1828800" algn="ctr">
              <a:spcBef>
                <a:spcPts val="900"/>
              </a:spcBef>
              <a:spcAft>
                <a:spcPts val="0"/>
              </a:spcAft>
              <a:buClr>
                <a:schemeClr val="lt2"/>
              </a:buClr>
              <a:buSzPts val="2800"/>
              <a:buFont typeface="Trebuchet MS"/>
              <a:buNone/>
              <a:defRPr sz="2800">
                <a:solidFill>
                  <a:schemeClr val="lt2"/>
                </a:solidFill>
                <a:latin typeface="Trebuchet MS"/>
                <a:ea typeface="Trebuchet MS"/>
                <a:cs typeface="Trebuchet MS"/>
                <a:sym typeface="Trebuchet MS"/>
              </a:defRPr>
            </a:lvl4pPr>
            <a:lvl5pPr indent="-228600" lvl="4" marL="2286000" algn="ctr">
              <a:spcBef>
                <a:spcPts val="560"/>
              </a:spcBef>
              <a:spcAft>
                <a:spcPts val="0"/>
              </a:spcAft>
              <a:buClr>
                <a:schemeClr val="lt2"/>
              </a:buClr>
              <a:buSzPts val="2800"/>
              <a:buFont typeface="Trebuchet MS"/>
              <a:buNone/>
              <a:defRPr sz="2800">
                <a:solidFill>
                  <a:schemeClr val="lt2"/>
                </a:solidFill>
                <a:latin typeface="Trebuchet MS"/>
                <a:ea typeface="Trebuchet MS"/>
                <a:cs typeface="Trebuchet MS"/>
                <a:sym typeface="Trebuchet MS"/>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ubtitle, and Content">
  <p:cSld name="Title, Subtitle, and Content">
    <p:spTree>
      <p:nvGrpSpPr>
        <p:cNvPr id="99" name="Shape 99"/>
        <p:cNvGrpSpPr/>
        <p:nvPr/>
      </p:nvGrpSpPr>
      <p:grpSpPr>
        <a:xfrm>
          <a:off x="0" y="0"/>
          <a:ext cx="0" cy="0"/>
          <a:chOff x="0" y="0"/>
          <a:chExt cx="0" cy="0"/>
        </a:xfrm>
      </p:grpSpPr>
      <p:sp>
        <p:nvSpPr>
          <p:cNvPr id="100" name="Google Shape;100;p21"/>
          <p:cNvSpPr txBox="1"/>
          <p:nvPr>
            <p:ph type="title"/>
          </p:nvPr>
        </p:nvSpPr>
        <p:spPr>
          <a:xfrm>
            <a:off x="498348" y="661226"/>
            <a:ext cx="9976104" cy="590931"/>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21"/>
          <p:cNvSpPr txBox="1"/>
          <p:nvPr>
            <p:ph idx="1" type="body"/>
          </p:nvPr>
        </p:nvSpPr>
        <p:spPr>
          <a:xfrm>
            <a:off x="516750" y="2103035"/>
            <a:ext cx="9948672" cy="37189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900"/>
              </a:spcBef>
              <a:spcAft>
                <a:spcPts val="0"/>
              </a:spcAft>
              <a:buClr>
                <a:schemeClr val="dk1"/>
              </a:buClr>
              <a:buSzPts val="2000"/>
              <a:buFont typeface="Trebuchet MS"/>
              <a:buNone/>
              <a:defRPr sz="2000">
                <a:solidFill>
                  <a:schemeClr val="dk2"/>
                </a:solidFill>
              </a:defRPr>
            </a:lvl1pPr>
            <a:lvl2pPr indent="-228600" lvl="1" marL="914400" algn="l">
              <a:lnSpc>
                <a:spcPct val="90000"/>
              </a:lnSpc>
              <a:spcBef>
                <a:spcPts val="900"/>
              </a:spcBef>
              <a:spcAft>
                <a:spcPts val="0"/>
              </a:spcAft>
              <a:buClr>
                <a:schemeClr val="dk1"/>
              </a:buClr>
              <a:buSzPts val="1800"/>
              <a:buFont typeface="Trebuchet MS"/>
              <a:buNone/>
              <a:defRPr sz="1800">
                <a:solidFill>
                  <a:schemeClr val="dk2"/>
                </a:solidFill>
              </a:defRPr>
            </a:lvl2pPr>
            <a:lvl3pPr indent="-228600" lvl="2" marL="1371600" algn="l">
              <a:lnSpc>
                <a:spcPct val="90000"/>
              </a:lnSpc>
              <a:spcBef>
                <a:spcPts val="900"/>
              </a:spcBef>
              <a:spcAft>
                <a:spcPts val="0"/>
              </a:spcAft>
              <a:buClr>
                <a:schemeClr val="dk1"/>
              </a:buClr>
              <a:buSzPts val="1600"/>
              <a:buFont typeface="Trebuchet MS"/>
              <a:buNone/>
              <a:defRPr sz="1600">
                <a:solidFill>
                  <a:schemeClr val="dk2"/>
                </a:solidFill>
              </a:defRPr>
            </a:lvl3pPr>
            <a:lvl4pPr indent="-342900" lvl="3" marL="1828800" algn="l">
              <a:spcBef>
                <a:spcPts val="900"/>
              </a:spcBef>
              <a:spcAft>
                <a:spcPts val="0"/>
              </a:spcAft>
              <a:buClr>
                <a:schemeClr val="dk1"/>
              </a:buClr>
              <a:buSzPts val="1800"/>
              <a:buFont typeface="Noto Sans Symbols"/>
              <a:buChar char="▪"/>
              <a:defRPr sz="1800">
                <a:solidFill>
                  <a:schemeClr val="lt1"/>
                </a:solidFill>
              </a:defRPr>
            </a:lvl4pPr>
            <a:lvl5pPr indent="-355600" lvl="4" marL="2286000" algn="l">
              <a:spcBef>
                <a:spcPts val="400"/>
              </a:spcBef>
              <a:spcAft>
                <a:spcPts val="0"/>
              </a:spcAft>
              <a:buClr>
                <a:schemeClr val="dk1"/>
              </a:buClr>
              <a:buSzPts val="2000"/>
              <a:buFont typeface="Noto Sans Symbols"/>
              <a:buChar char="▪"/>
              <a:defRPr>
                <a:solidFill>
                  <a:schemeClr val="lt1"/>
                </a:solidFill>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
        <p:nvSpPr>
          <p:cNvPr id="102" name="Google Shape;102;p21"/>
          <p:cNvSpPr txBox="1"/>
          <p:nvPr>
            <p:ph idx="2" type="body"/>
          </p:nvPr>
        </p:nvSpPr>
        <p:spPr>
          <a:xfrm>
            <a:off x="498348" y="1183333"/>
            <a:ext cx="9976104" cy="525463"/>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900"/>
              </a:spcBef>
              <a:spcAft>
                <a:spcPts val="0"/>
              </a:spcAft>
              <a:buSzPts val="2400"/>
              <a:buFont typeface="Trebuchet MS"/>
              <a:buNone/>
              <a:defRPr b="0" sz="2400">
                <a:solidFill>
                  <a:schemeClr val="lt2"/>
                </a:solidFill>
                <a:latin typeface="Trebuchet MS"/>
                <a:ea typeface="Trebuchet MS"/>
                <a:cs typeface="Trebuchet MS"/>
                <a:sym typeface="Trebuchet MS"/>
              </a:defRPr>
            </a:lvl1pPr>
            <a:lvl2pPr indent="-228600" lvl="1" marL="914400" algn="ctr">
              <a:lnSpc>
                <a:spcPct val="90000"/>
              </a:lnSpc>
              <a:spcBef>
                <a:spcPts val="900"/>
              </a:spcBef>
              <a:spcAft>
                <a:spcPts val="0"/>
              </a:spcAft>
              <a:buSzPts val="2800"/>
              <a:buFont typeface="Trebuchet MS"/>
              <a:buNone/>
              <a:defRPr sz="2800">
                <a:solidFill>
                  <a:schemeClr val="lt2"/>
                </a:solidFill>
                <a:latin typeface="Trebuchet MS"/>
                <a:ea typeface="Trebuchet MS"/>
                <a:cs typeface="Trebuchet MS"/>
                <a:sym typeface="Trebuchet MS"/>
              </a:defRPr>
            </a:lvl2pPr>
            <a:lvl3pPr indent="-228600" lvl="2" marL="1371600" algn="ctr">
              <a:lnSpc>
                <a:spcPct val="90000"/>
              </a:lnSpc>
              <a:spcBef>
                <a:spcPts val="900"/>
              </a:spcBef>
              <a:spcAft>
                <a:spcPts val="0"/>
              </a:spcAft>
              <a:buSzPts val="2800"/>
              <a:buFont typeface="Trebuchet MS"/>
              <a:buNone/>
              <a:defRPr sz="2800">
                <a:solidFill>
                  <a:schemeClr val="lt2"/>
                </a:solidFill>
                <a:latin typeface="Trebuchet MS"/>
                <a:ea typeface="Trebuchet MS"/>
                <a:cs typeface="Trebuchet MS"/>
                <a:sym typeface="Trebuchet MS"/>
              </a:defRPr>
            </a:lvl3pPr>
            <a:lvl4pPr indent="-228600" lvl="3" marL="1828800" algn="ctr">
              <a:spcBef>
                <a:spcPts val="900"/>
              </a:spcBef>
              <a:spcAft>
                <a:spcPts val="0"/>
              </a:spcAft>
              <a:buClr>
                <a:schemeClr val="lt2"/>
              </a:buClr>
              <a:buSzPts val="2800"/>
              <a:buFont typeface="Trebuchet MS"/>
              <a:buNone/>
              <a:defRPr sz="2800">
                <a:solidFill>
                  <a:schemeClr val="lt2"/>
                </a:solidFill>
                <a:latin typeface="Trebuchet MS"/>
                <a:ea typeface="Trebuchet MS"/>
                <a:cs typeface="Trebuchet MS"/>
                <a:sym typeface="Trebuchet MS"/>
              </a:defRPr>
            </a:lvl4pPr>
            <a:lvl5pPr indent="-228600" lvl="4" marL="2286000" algn="ctr">
              <a:spcBef>
                <a:spcPts val="560"/>
              </a:spcBef>
              <a:spcAft>
                <a:spcPts val="0"/>
              </a:spcAft>
              <a:buClr>
                <a:schemeClr val="lt2"/>
              </a:buClr>
              <a:buSzPts val="2800"/>
              <a:buFont typeface="Trebuchet MS"/>
              <a:buNone/>
              <a:defRPr sz="2800">
                <a:solidFill>
                  <a:schemeClr val="lt2"/>
                </a:solidFill>
                <a:latin typeface="Trebuchet MS"/>
                <a:ea typeface="Trebuchet MS"/>
                <a:cs typeface="Trebuchet MS"/>
                <a:sym typeface="Trebuchet MS"/>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ubtitle, Content - NO LOGO &amp; PAGE NUMBER">
  <p:cSld name="Title, Subtitle, Content - NO LOGO &amp; PAGE NUMBER">
    <p:spTree>
      <p:nvGrpSpPr>
        <p:cNvPr id="22" name="Shape 22"/>
        <p:cNvGrpSpPr/>
        <p:nvPr/>
      </p:nvGrpSpPr>
      <p:grpSpPr>
        <a:xfrm>
          <a:off x="0" y="0"/>
          <a:ext cx="0" cy="0"/>
          <a:chOff x="0" y="0"/>
          <a:chExt cx="0" cy="0"/>
        </a:xfrm>
      </p:grpSpPr>
      <p:sp>
        <p:nvSpPr>
          <p:cNvPr id="23" name="Google Shape;23;p3"/>
          <p:cNvSpPr txBox="1"/>
          <p:nvPr>
            <p:ph type="title"/>
          </p:nvPr>
        </p:nvSpPr>
        <p:spPr>
          <a:xfrm>
            <a:off x="498348" y="737426"/>
            <a:ext cx="9976104" cy="590931"/>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 type="body"/>
          </p:nvPr>
        </p:nvSpPr>
        <p:spPr>
          <a:xfrm>
            <a:off x="512064" y="2103035"/>
            <a:ext cx="9948672" cy="369375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900"/>
              </a:spcBef>
              <a:spcAft>
                <a:spcPts val="0"/>
              </a:spcAft>
              <a:buClr>
                <a:schemeClr val="dk1"/>
              </a:buClr>
              <a:buSzPts val="1800"/>
              <a:buFont typeface="Trebuchet MS"/>
              <a:buNone/>
              <a:defRPr sz="1800">
                <a:solidFill>
                  <a:schemeClr val="dk2"/>
                </a:solidFill>
              </a:defRPr>
            </a:lvl1pPr>
            <a:lvl2pPr indent="-228600" lvl="1" marL="914400" algn="l">
              <a:lnSpc>
                <a:spcPct val="90000"/>
              </a:lnSpc>
              <a:spcBef>
                <a:spcPts val="900"/>
              </a:spcBef>
              <a:spcAft>
                <a:spcPts val="0"/>
              </a:spcAft>
              <a:buClr>
                <a:schemeClr val="dk1"/>
              </a:buClr>
              <a:buSzPts val="1600"/>
              <a:buFont typeface="Trebuchet MS"/>
              <a:buNone/>
              <a:defRPr sz="1600">
                <a:solidFill>
                  <a:schemeClr val="dk2"/>
                </a:solidFill>
              </a:defRPr>
            </a:lvl2pPr>
            <a:lvl3pPr indent="-228600" lvl="2" marL="1371600" algn="l">
              <a:lnSpc>
                <a:spcPct val="90000"/>
              </a:lnSpc>
              <a:spcBef>
                <a:spcPts val="900"/>
              </a:spcBef>
              <a:spcAft>
                <a:spcPts val="0"/>
              </a:spcAft>
              <a:buClr>
                <a:schemeClr val="dk1"/>
              </a:buClr>
              <a:buSzPts val="1600"/>
              <a:buFont typeface="Trebuchet MS"/>
              <a:buNone/>
              <a:defRPr sz="1600">
                <a:solidFill>
                  <a:schemeClr val="dk2"/>
                </a:solidFill>
              </a:defRPr>
            </a:lvl3pPr>
            <a:lvl4pPr indent="-342900" lvl="3" marL="1828800" algn="l">
              <a:spcBef>
                <a:spcPts val="900"/>
              </a:spcBef>
              <a:spcAft>
                <a:spcPts val="0"/>
              </a:spcAft>
              <a:buClr>
                <a:schemeClr val="dk1"/>
              </a:buClr>
              <a:buSzPts val="1800"/>
              <a:buFont typeface="Noto Sans Symbols"/>
              <a:buChar char="▪"/>
              <a:defRPr sz="1800">
                <a:solidFill>
                  <a:schemeClr val="lt1"/>
                </a:solidFill>
              </a:defRPr>
            </a:lvl4pPr>
            <a:lvl5pPr indent="-355600" lvl="4" marL="2286000" algn="l">
              <a:spcBef>
                <a:spcPts val="400"/>
              </a:spcBef>
              <a:spcAft>
                <a:spcPts val="0"/>
              </a:spcAft>
              <a:buClr>
                <a:schemeClr val="dk1"/>
              </a:buClr>
              <a:buSzPts val="2000"/>
              <a:buFont typeface="Noto Sans Symbols"/>
              <a:buChar char="▪"/>
              <a:defRPr>
                <a:solidFill>
                  <a:schemeClr val="lt1"/>
                </a:solidFill>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
        <p:nvSpPr>
          <p:cNvPr id="25" name="Google Shape;25;p3"/>
          <p:cNvSpPr txBox="1"/>
          <p:nvPr>
            <p:ph idx="2" type="body"/>
          </p:nvPr>
        </p:nvSpPr>
        <p:spPr>
          <a:xfrm>
            <a:off x="498348" y="1259533"/>
            <a:ext cx="9976104" cy="525463"/>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900"/>
              </a:spcBef>
              <a:spcAft>
                <a:spcPts val="0"/>
              </a:spcAft>
              <a:buSzPts val="2400"/>
              <a:buFont typeface="Trebuchet MS"/>
              <a:buNone/>
              <a:defRPr b="0" sz="2400">
                <a:solidFill>
                  <a:schemeClr val="lt2"/>
                </a:solidFill>
                <a:latin typeface="Trebuchet MS"/>
                <a:ea typeface="Trebuchet MS"/>
                <a:cs typeface="Trebuchet MS"/>
                <a:sym typeface="Trebuchet MS"/>
              </a:defRPr>
            </a:lvl1pPr>
            <a:lvl2pPr indent="-228600" lvl="1" marL="914400" algn="ctr">
              <a:lnSpc>
                <a:spcPct val="90000"/>
              </a:lnSpc>
              <a:spcBef>
                <a:spcPts val="900"/>
              </a:spcBef>
              <a:spcAft>
                <a:spcPts val="0"/>
              </a:spcAft>
              <a:buSzPts val="2800"/>
              <a:buFont typeface="Trebuchet MS"/>
              <a:buNone/>
              <a:defRPr sz="2800">
                <a:solidFill>
                  <a:schemeClr val="lt2"/>
                </a:solidFill>
                <a:latin typeface="Trebuchet MS"/>
                <a:ea typeface="Trebuchet MS"/>
                <a:cs typeface="Trebuchet MS"/>
                <a:sym typeface="Trebuchet MS"/>
              </a:defRPr>
            </a:lvl2pPr>
            <a:lvl3pPr indent="-228600" lvl="2" marL="1371600" algn="ctr">
              <a:lnSpc>
                <a:spcPct val="90000"/>
              </a:lnSpc>
              <a:spcBef>
                <a:spcPts val="900"/>
              </a:spcBef>
              <a:spcAft>
                <a:spcPts val="0"/>
              </a:spcAft>
              <a:buSzPts val="2800"/>
              <a:buFont typeface="Trebuchet MS"/>
              <a:buNone/>
              <a:defRPr sz="2800">
                <a:solidFill>
                  <a:schemeClr val="lt2"/>
                </a:solidFill>
                <a:latin typeface="Trebuchet MS"/>
                <a:ea typeface="Trebuchet MS"/>
                <a:cs typeface="Trebuchet MS"/>
                <a:sym typeface="Trebuchet MS"/>
              </a:defRPr>
            </a:lvl3pPr>
            <a:lvl4pPr indent="-228600" lvl="3" marL="1828800" algn="ctr">
              <a:spcBef>
                <a:spcPts val="900"/>
              </a:spcBef>
              <a:spcAft>
                <a:spcPts val="0"/>
              </a:spcAft>
              <a:buClr>
                <a:schemeClr val="lt2"/>
              </a:buClr>
              <a:buSzPts val="2800"/>
              <a:buFont typeface="Trebuchet MS"/>
              <a:buNone/>
              <a:defRPr sz="2800">
                <a:solidFill>
                  <a:schemeClr val="lt2"/>
                </a:solidFill>
                <a:latin typeface="Trebuchet MS"/>
                <a:ea typeface="Trebuchet MS"/>
                <a:cs typeface="Trebuchet MS"/>
                <a:sym typeface="Trebuchet MS"/>
              </a:defRPr>
            </a:lvl4pPr>
            <a:lvl5pPr indent="-228600" lvl="4" marL="2286000" algn="ctr">
              <a:spcBef>
                <a:spcPts val="560"/>
              </a:spcBef>
              <a:spcAft>
                <a:spcPts val="0"/>
              </a:spcAft>
              <a:buClr>
                <a:schemeClr val="lt2"/>
              </a:buClr>
              <a:buSzPts val="2800"/>
              <a:buFont typeface="Trebuchet MS"/>
              <a:buNone/>
              <a:defRPr sz="2800">
                <a:solidFill>
                  <a:schemeClr val="lt2"/>
                </a:solidFill>
                <a:latin typeface="Trebuchet MS"/>
                <a:ea typeface="Trebuchet MS"/>
                <a:cs typeface="Trebuchet MS"/>
                <a:sym typeface="Trebuchet MS"/>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
        <p:nvSpPr>
          <p:cNvPr id="26" name="Google Shape;26;p3"/>
          <p:cNvSpPr/>
          <p:nvPr/>
        </p:nvSpPr>
        <p:spPr>
          <a:xfrm>
            <a:off x="9868093" y="5829880"/>
            <a:ext cx="1104707" cy="34232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ubtitle, and Content - NO LOGO &amp; PAGE NUMBER">
  <p:cSld name="Title, Subtitle, and Content - NO LOGO &amp; PAGE NUMBER">
    <p:spTree>
      <p:nvGrpSpPr>
        <p:cNvPr id="103" name="Shape 103"/>
        <p:cNvGrpSpPr/>
        <p:nvPr/>
      </p:nvGrpSpPr>
      <p:grpSpPr>
        <a:xfrm>
          <a:off x="0" y="0"/>
          <a:ext cx="0" cy="0"/>
          <a:chOff x="0" y="0"/>
          <a:chExt cx="0" cy="0"/>
        </a:xfrm>
      </p:grpSpPr>
      <p:sp>
        <p:nvSpPr>
          <p:cNvPr id="104" name="Google Shape;104;p22"/>
          <p:cNvSpPr/>
          <p:nvPr/>
        </p:nvSpPr>
        <p:spPr>
          <a:xfrm>
            <a:off x="0" y="0"/>
            <a:ext cx="10972800"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5" name="Google Shape;105;p22"/>
          <p:cNvSpPr txBox="1"/>
          <p:nvPr>
            <p:ph type="title"/>
          </p:nvPr>
        </p:nvSpPr>
        <p:spPr>
          <a:xfrm>
            <a:off x="498348" y="661226"/>
            <a:ext cx="9976104" cy="590931"/>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22"/>
          <p:cNvSpPr txBox="1"/>
          <p:nvPr>
            <p:ph idx="1" type="body"/>
          </p:nvPr>
        </p:nvSpPr>
        <p:spPr>
          <a:xfrm>
            <a:off x="512064" y="2103035"/>
            <a:ext cx="9948672" cy="369375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900"/>
              </a:spcBef>
              <a:spcAft>
                <a:spcPts val="0"/>
              </a:spcAft>
              <a:buClr>
                <a:schemeClr val="dk1"/>
              </a:buClr>
              <a:buSzPts val="2000"/>
              <a:buFont typeface="Trebuchet MS"/>
              <a:buNone/>
              <a:defRPr sz="2000">
                <a:solidFill>
                  <a:schemeClr val="dk2"/>
                </a:solidFill>
              </a:defRPr>
            </a:lvl1pPr>
            <a:lvl2pPr indent="-228600" lvl="1" marL="914400" algn="l">
              <a:lnSpc>
                <a:spcPct val="90000"/>
              </a:lnSpc>
              <a:spcBef>
                <a:spcPts val="900"/>
              </a:spcBef>
              <a:spcAft>
                <a:spcPts val="0"/>
              </a:spcAft>
              <a:buClr>
                <a:schemeClr val="dk1"/>
              </a:buClr>
              <a:buSzPts val="1800"/>
              <a:buFont typeface="Trebuchet MS"/>
              <a:buNone/>
              <a:defRPr sz="1800">
                <a:solidFill>
                  <a:schemeClr val="dk2"/>
                </a:solidFill>
              </a:defRPr>
            </a:lvl2pPr>
            <a:lvl3pPr indent="-228600" lvl="2" marL="1371600" algn="l">
              <a:lnSpc>
                <a:spcPct val="90000"/>
              </a:lnSpc>
              <a:spcBef>
                <a:spcPts val="900"/>
              </a:spcBef>
              <a:spcAft>
                <a:spcPts val="0"/>
              </a:spcAft>
              <a:buClr>
                <a:schemeClr val="dk1"/>
              </a:buClr>
              <a:buSzPts val="1800"/>
              <a:buFont typeface="Trebuchet MS"/>
              <a:buNone/>
              <a:defRPr sz="1800">
                <a:solidFill>
                  <a:schemeClr val="dk2"/>
                </a:solidFill>
              </a:defRPr>
            </a:lvl3pPr>
            <a:lvl4pPr indent="-342900" lvl="3" marL="1828800" algn="l">
              <a:spcBef>
                <a:spcPts val="900"/>
              </a:spcBef>
              <a:spcAft>
                <a:spcPts val="0"/>
              </a:spcAft>
              <a:buClr>
                <a:schemeClr val="dk1"/>
              </a:buClr>
              <a:buSzPts val="1800"/>
              <a:buFont typeface="Noto Sans Symbols"/>
              <a:buChar char="▪"/>
              <a:defRPr sz="1800">
                <a:solidFill>
                  <a:schemeClr val="lt1"/>
                </a:solidFill>
              </a:defRPr>
            </a:lvl4pPr>
            <a:lvl5pPr indent="-355600" lvl="4" marL="2286000" algn="l">
              <a:spcBef>
                <a:spcPts val="400"/>
              </a:spcBef>
              <a:spcAft>
                <a:spcPts val="0"/>
              </a:spcAft>
              <a:buClr>
                <a:schemeClr val="dk1"/>
              </a:buClr>
              <a:buSzPts val="2000"/>
              <a:buFont typeface="Noto Sans Symbols"/>
              <a:buChar char="▪"/>
              <a:defRPr>
                <a:solidFill>
                  <a:schemeClr val="lt1"/>
                </a:solidFill>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
        <p:nvSpPr>
          <p:cNvPr id="107" name="Google Shape;107;p22"/>
          <p:cNvSpPr txBox="1"/>
          <p:nvPr>
            <p:ph idx="2" type="body"/>
          </p:nvPr>
        </p:nvSpPr>
        <p:spPr>
          <a:xfrm>
            <a:off x="498348" y="1183333"/>
            <a:ext cx="9976104" cy="525463"/>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900"/>
              </a:spcBef>
              <a:spcAft>
                <a:spcPts val="0"/>
              </a:spcAft>
              <a:buSzPts val="2400"/>
              <a:buFont typeface="Trebuchet MS"/>
              <a:buNone/>
              <a:defRPr b="0" sz="2400">
                <a:solidFill>
                  <a:schemeClr val="lt2"/>
                </a:solidFill>
                <a:latin typeface="Trebuchet MS"/>
                <a:ea typeface="Trebuchet MS"/>
                <a:cs typeface="Trebuchet MS"/>
                <a:sym typeface="Trebuchet MS"/>
              </a:defRPr>
            </a:lvl1pPr>
            <a:lvl2pPr indent="-228600" lvl="1" marL="914400" algn="ctr">
              <a:lnSpc>
                <a:spcPct val="90000"/>
              </a:lnSpc>
              <a:spcBef>
                <a:spcPts val="900"/>
              </a:spcBef>
              <a:spcAft>
                <a:spcPts val="0"/>
              </a:spcAft>
              <a:buSzPts val="2800"/>
              <a:buFont typeface="Trebuchet MS"/>
              <a:buNone/>
              <a:defRPr sz="2800">
                <a:solidFill>
                  <a:schemeClr val="lt2"/>
                </a:solidFill>
                <a:latin typeface="Trebuchet MS"/>
                <a:ea typeface="Trebuchet MS"/>
                <a:cs typeface="Trebuchet MS"/>
                <a:sym typeface="Trebuchet MS"/>
              </a:defRPr>
            </a:lvl2pPr>
            <a:lvl3pPr indent="-228600" lvl="2" marL="1371600" algn="ctr">
              <a:lnSpc>
                <a:spcPct val="90000"/>
              </a:lnSpc>
              <a:spcBef>
                <a:spcPts val="900"/>
              </a:spcBef>
              <a:spcAft>
                <a:spcPts val="0"/>
              </a:spcAft>
              <a:buSzPts val="2800"/>
              <a:buFont typeface="Trebuchet MS"/>
              <a:buNone/>
              <a:defRPr sz="2800">
                <a:solidFill>
                  <a:schemeClr val="lt2"/>
                </a:solidFill>
                <a:latin typeface="Trebuchet MS"/>
                <a:ea typeface="Trebuchet MS"/>
                <a:cs typeface="Trebuchet MS"/>
                <a:sym typeface="Trebuchet MS"/>
              </a:defRPr>
            </a:lvl3pPr>
            <a:lvl4pPr indent="-228600" lvl="3" marL="1828800" algn="ctr">
              <a:spcBef>
                <a:spcPts val="900"/>
              </a:spcBef>
              <a:spcAft>
                <a:spcPts val="0"/>
              </a:spcAft>
              <a:buClr>
                <a:schemeClr val="lt2"/>
              </a:buClr>
              <a:buSzPts val="2800"/>
              <a:buFont typeface="Trebuchet MS"/>
              <a:buNone/>
              <a:defRPr sz="2800">
                <a:solidFill>
                  <a:schemeClr val="lt2"/>
                </a:solidFill>
                <a:latin typeface="Trebuchet MS"/>
                <a:ea typeface="Trebuchet MS"/>
                <a:cs typeface="Trebuchet MS"/>
                <a:sym typeface="Trebuchet MS"/>
              </a:defRPr>
            </a:lvl4pPr>
            <a:lvl5pPr indent="-228600" lvl="4" marL="2286000" algn="ctr">
              <a:spcBef>
                <a:spcPts val="560"/>
              </a:spcBef>
              <a:spcAft>
                <a:spcPts val="0"/>
              </a:spcAft>
              <a:buClr>
                <a:schemeClr val="lt2"/>
              </a:buClr>
              <a:buSzPts val="2800"/>
              <a:buFont typeface="Trebuchet MS"/>
              <a:buNone/>
              <a:defRPr sz="2800">
                <a:solidFill>
                  <a:schemeClr val="lt2"/>
                </a:solidFill>
                <a:latin typeface="Trebuchet MS"/>
                <a:ea typeface="Trebuchet MS"/>
                <a:cs typeface="Trebuchet MS"/>
                <a:sym typeface="Trebuchet MS"/>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Photograph">
  <p:cSld name="Content with Photograph">
    <p:spTree>
      <p:nvGrpSpPr>
        <p:cNvPr id="108" name="Shape 108"/>
        <p:cNvGrpSpPr/>
        <p:nvPr/>
      </p:nvGrpSpPr>
      <p:grpSpPr>
        <a:xfrm>
          <a:off x="0" y="0"/>
          <a:ext cx="0" cy="0"/>
          <a:chOff x="0" y="0"/>
          <a:chExt cx="0" cy="0"/>
        </a:xfrm>
      </p:grpSpPr>
      <p:sp>
        <p:nvSpPr>
          <p:cNvPr id="109" name="Google Shape;109;p23"/>
          <p:cNvSpPr/>
          <p:nvPr/>
        </p:nvSpPr>
        <p:spPr>
          <a:xfrm>
            <a:off x="0" y="0"/>
            <a:ext cx="10972800"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0" name="Google Shape;110;p23"/>
          <p:cNvSpPr txBox="1"/>
          <p:nvPr>
            <p:ph type="title"/>
          </p:nvPr>
        </p:nvSpPr>
        <p:spPr>
          <a:xfrm>
            <a:off x="498348" y="633526"/>
            <a:ext cx="5922117" cy="618631"/>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23"/>
          <p:cNvSpPr txBox="1"/>
          <p:nvPr>
            <p:ph idx="1" type="body"/>
          </p:nvPr>
        </p:nvSpPr>
        <p:spPr>
          <a:xfrm>
            <a:off x="512064" y="2103035"/>
            <a:ext cx="5905833" cy="369375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900"/>
              </a:spcBef>
              <a:spcAft>
                <a:spcPts val="0"/>
              </a:spcAft>
              <a:buClr>
                <a:schemeClr val="dk1"/>
              </a:buClr>
              <a:buSzPts val="2000"/>
              <a:buFont typeface="Trebuchet MS"/>
              <a:buNone/>
              <a:defRPr sz="2000">
                <a:solidFill>
                  <a:schemeClr val="dk2"/>
                </a:solidFill>
              </a:defRPr>
            </a:lvl1pPr>
            <a:lvl2pPr indent="-228600" lvl="1" marL="914400" algn="l">
              <a:lnSpc>
                <a:spcPct val="90000"/>
              </a:lnSpc>
              <a:spcBef>
                <a:spcPts val="900"/>
              </a:spcBef>
              <a:spcAft>
                <a:spcPts val="0"/>
              </a:spcAft>
              <a:buClr>
                <a:schemeClr val="dk1"/>
              </a:buClr>
              <a:buSzPts val="1800"/>
              <a:buFont typeface="Trebuchet MS"/>
              <a:buNone/>
              <a:defRPr sz="1800">
                <a:solidFill>
                  <a:schemeClr val="dk2"/>
                </a:solidFill>
              </a:defRPr>
            </a:lvl2pPr>
            <a:lvl3pPr indent="-228600" lvl="2" marL="1371600" algn="l">
              <a:lnSpc>
                <a:spcPct val="90000"/>
              </a:lnSpc>
              <a:spcBef>
                <a:spcPts val="900"/>
              </a:spcBef>
              <a:spcAft>
                <a:spcPts val="0"/>
              </a:spcAft>
              <a:buClr>
                <a:schemeClr val="dk1"/>
              </a:buClr>
              <a:buSzPts val="1800"/>
              <a:buFont typeface="Trebuchet MS"/>
              <a:buNone/>
              <a:defRPr sz="1800">
                <a:solidFill>
                  <a:schemeClr val="dk2"/>
                </a:solidFill>
              </a:defRPr>
            </a:lvl3pPr>
            <a:lvl4pPr indent="-342900" lvl="3" marL="1828800" algn="l">
              <a:spcBef>
                <a:spcPts val="900"/>
              </a:spcBef>
              <a:spcAft>
                <a:spcPts val="0"/>
              </a:spcAft>
              <a:buClr>
                <a:schemeClr val="dk1"/>
              </a:buClr>
              <a:buSzPts val="1800"/>
              <a:buFont typeface="Noto Sans Symbols"/>
              <a:buChar char="▪"/>
              <a:defRPr sz="1800">
                <a:solidFill>
                  <a:schemeClr val="lt1"/>
                </a:solidFill>
              </a:defRPr>
            </a:lvl4pPr>
            <a:lvl5pPr indent="-355600" lvl="4" marL="2286000" algn="l">
              <a:spcBef>
                <a:spcPts val="400"/>
              </a:spcBef>
              <a:spcAft>
                <a:spcPts val="0"/>
              </a:spcAft>
              <a:buClr>
                <a:schemeClr val="dk1"/>
              </a:buClr>
              <a:buSzPts val="2000"/>
              <a:buFont typeface="Noto Sans Symbols"/>
              <a:buChar char="▪"/>
              <a:defRPr>
                <a:solidFill>
                  <a:schemeClr val="lt1"/>
                </a:solidFill>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
        <p:nvSpPr>
          <p:cNvPr id="112" name="Google Shape;112;p23"/>
          <p:cNvSpPr txBox="1"/>
          <p:nvPr>
            <p:ph idx="2" type="body"/>
          </p:nvPr>
        </p:nvSpPr>
        <p:spPr>
          <a:xfrm>
            <a:off x="498348" y="1183333"/>
            <a:ext cx="5922117" cy="52546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900"/>
              </a:spcBef>
              <a:spcAft>
                <a:spcPts val="0"/>
              </a:spcAft>
              <a:buSzPts val="2400"/>
              <a:buFont typeface="Trebuchet MS"/>
              <a:buNone/>
              <a:defRPr b="0" sz="2400">
                <a:solidFill>
                  <a:schemeClr val="lt2"/>
                </a:solidFill>
                <a:latin typeface="Trebuchet MS"/>
                <a:ea typeface="Trebuchet MS"/>
                <a:cs typeface="Trebuchet MS"/>
                <a:sym typeface="Trebuchet MS"/>
              </a:defRPr>
            </a:lvl1pPr>
            <a:lvl2pPr indent="-228600" lvl="1" marL="914400" algn="ctr">
              <a:lnSpc>
                <a:spcPct val="90000"/>
              </a:lnSpc>
              <a:spcBef>
                <a:spcPts val="900"/>
              </a:spcBef>
              <a:spcAft>
                <a:spcPts val="0"/>
              </a:spcAft>
              <a:buSzPts val="2800"/>
              <a:buFont typeface="Trebuchet MS"/>
              <a:buNone/>
              <a:defRPr sz="2800">
                <a:solidFill>
                  <a:schemeClr val="lt2"/>
                </a:solidFill>
                <a:latin typeface="Trebuchet MS"/>
                <a:ea typeface="Trebuchet MS"/>
                <a:cs typeface="Trebuchet MS"/>
                <a:sym typeface="Trebuchet MS"/>
              </a:defRPr>
            </a:lvl2pPr>
            <a:lvl3pPr indent="-228600" lvl="2" marL="1371600" algn="ctr">
              <a:lnSpc>
                <a:spcPct val="90000"/>
              </a:lnSpc>
              <a:spcBef>
                <a:spcPts val="900"/>
              </a:spcBef>
              <a:spcAft>
                <a:spcPts val="0"/>
              </a:spcAft>
              <a:buSzPts val="2800"/>
              <a:buFont typeface="Trebuchet MS"/>
              <a:buNone/>
              <a:defRPr sz="2800">
                <a:solidFill>
                  <a:schemeClr val="lt2"/>
                </a:solidFill>
                <a:latin typeface="Trebuchet MS"/>
                <a:ea typeface="Trebuchet MS"/>
                <a:cs typeface="Trebuchet MS"/>
                <a:sym typeface="Trebuchet MS"/>
              </a:defRPr>
            </a:lvl3pPr>
            <a:lvl4pPr indent="-228600" lvl="3" marL="1828800" algn="ctr">
              <a:spcBef>
                <a:spcPts val="900"/>
              </a:spcBef>
              <a:spcAft>
                <a:spcPts val="0"/>
              </a:spcAft>
              <a:buClr>
                <a:schemeClr val="lt2"/>
              </a:buClr>
              <a:buSzPts val="2800"/>
              <a:buFont typeface="Trebuchet MS"/>
              <a:buNone/>
              <a:defRPr sz="2800">
                <a:solidFill>
                  <a:schemeClr val="lt2"/>
                </a:solidFill>
                <a:latin typeface="Trebuchet MS"/>
                <a:ea typeface="Trebuchet MS"/>
                <a:cs typeface="Trebuchet MS"/>
                <a:sym typeface="Trebuchet MS"/>
              </a:defRPr>
            </a:lvl4pPr>
            <a:lvl5pPr indent="-228600" lvl="4" marL="2286000" algn="ctr">
              <a:spcBef>
                <a:spcPts val="560"/>
              </a:spcBef>
              <a:spcAft>
                <a:spcPts val="0"/>
              </a:spcAft>
              <a:buClr>
                <a:schemeClr val="lt2"/>
              </a:buClr>
              <a:buSzPts val="2800"/>
              <a:buFont typeface="Trebuchet MS"/>
              <a:buNone/>
              <a:defRPr sz="2800">
                <a:solidFill>
                  <a:schemeClr val="lt2"/>
                </a:solidFill>
                <a:latin typeface="Trebuchet MS"/>
                <a:ea typeface="Trebuchet MS"/>
                <a:cs typeface="Trebuchet MS"/>
                <a:sym typeface="Trebuchet MS"/>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113" name="Shape 113"/>
        <p:cNvGrpSpPr/>
        <p:nvPr/>
      </p:nvGrpSpPr>
      <p:grpSpPr>
        <a:xfrm>
          <a:off x="0" y="0"/>
          <a:ext cx="0" cy="0"/>
          <a:chOff x="0" y="0"/>
          <a:chExt cx="0" cy="0"/>
        </a:xfrm>
      </p:grpSpPr>
      <p:sp>
        <p:nvSpPr>
          <p:cNvPr id="114" name="Google Shape;114;p24"/>
          <p:cNvSpPr/>
          <p:nvPr/>
        </p:nvSpPr>
        <p:spPr>
          <a:xfrm>
            <a:off x="0" y="0"/>
            <a:ext cx="10972800"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5" name="Google Shape;115;p24"/>
          <p:cNvSpPr txBox="1"/>
          <p:nvPr>
            <p:ph type="title"/>
          </p:nvPr>
        </p:nvSpPr>
        <p:spPr>
          <a:xfrm>
            <a:off x="498348" y="661226"/>
            <a:ext cx="9976104" cy="590931"/>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ransition - Green">
  <p:cSld name="Transition - Green">
    <p:spTree>
      <p:nvGrpSpPr>
        <p:cNvPr id="116" name="Shape 116"/>
        <p:cNvGrpSpPr/>
        <p:nvPr/>
      </p:nvGrpSpPr>
      <p:grpSpPr>
        <a:xfrm>
          <a:off x="0" y="0"/>
          <a:ext cx="0" cy="0"/>
          <a:chOff x="0" y="0"/>
          <a:chExt cx="0" cy="0"/>
        </a:xfrm>
      </p:grpSpPr>
      <p:sp>
        <p:nvSpPr>
          <p:cNvPr id="117" name="Google Shape;117;p25"/>
          <p:cNvSpPr/>
          <p:nvPr/>
        </p:nvSpPr>
        <p:spPr>
          <a:xfrm>
            <a:off x="0" y="0"/>
            <a:ext cx="10972800" cy="6172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8" name="Google Shape;118;p25"/>
          <p:cNvSpPr txBox="1"/>
          <p:nvPr>
            <p:ph type="title"/>
          </p:nvPr>
        </p:nvSpPr>
        <p:spPr>
          <a:xfrm>
            <a:off x="498348" y="2790635"/>
            <a:ext cx="9976104" cy="590931"/>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ubtitle, and Two Content">
  <p:cSld name="Title, Subtitle, and Two Content">
    <p:spTree>
      <p:nvGrpSpPr>
        <p:cNvPr id="119" name="Shape 119"/>
        <p:cNvGrpSpPr/>
        <p:nvPr/>
      </p:nvGrpSpPr>
      <p:grpSpPr>
        <a:xfrm>
          <a:off x="0" y="0"/>
          <a:ext cx="0" cy="0"/>
          <a:chOff x="0" y="0"/>
          <a:chExt cx="0" cy="0"/>
        </a:xfrm>
      </p:grpSpPr>
      <p:sp>
        <p:nvSpPr>
          <p:cNvPr id="120" name="Google Shape;120;p26"/>
          <p:cNvSpPr txBox="1"/>
          <p:nvPr>
            <p:ph type="title"/>
          </p:nvPr>
        </p:nvSpPr>
        <p:spPr>
          <a:xfrm>
            <a:off x="498348" y="654352"/>
            <a:ext cx="9976104" cy="590931"/>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26"/>
          <p:cNvSpPr txBox="1"/>
          <p:nvPr>
            <p:ph idx="1" type="body"/>
          </p:nvPr>
        </p:nvSpPr>
        <p:spPr>
          <a:xfrm>
            <a:off x="498348" y="2111661"/>
            <a:ext cx="4945063" cy="3693521"/>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900"/>
              </a:spcBef>
              <a:spcAft>
                <a:spcPts val="0"/>
              </a:spcAft>
              <a:buSzPts val="2400"/>
              <a:buFont typeface="Trebuchet MS"/>
              <a:buChar char="•"/>
              <a:defRPr b="0" sz="2400">
                <a:solidFill>
                  <a:schemeClr val="dk2"/>
                </a:solidFill>
              </a:defRPr>
            </a:lvl1pPr>
            <a:lvl2pPr indent="-355600" lvl="1" marL="914400" algn="l">
              <a:lnSpc>
                <a:spcPct val="90000"/>
              </a:lnSpc>
              <a:spcBef>
                <a:spcPts val="900"/>
              </a:spcBef>
              <a:spcAft>
                <a:spcPts val="0"/>
              </a:spcAft>
              <a:buSzPts val="2000"/>
              <a:buFont typeface="Trebuchet MS"/>
              <a:buChar char="•"/>
              <a:defRPr b="0" sz="2000">
                <a:solidFill>
                  <a:schemeClr val="dk2"/>
                </a:solidFill>
              </a:defRPr>
            </a:lvl2pPr>
            <a:lvl3pPr indent="-342900" lvl="2" marL="1371600" algn="l">
              <a:lnSpc>
                <a:spcPct val="90000"/>
              </a:lnSpc>
              <a:spcBef>
                <a:spcPts val="900"/>
              </a:spcBef>
              <a:spcAft>
                <a:spcPts val="0"/>
              </a:spcAft>
              <a:buSzPts val="1800"/>
              <a:buFont typeface="Trebuchet MS"/>
              <a:buChar char="•"/>
              <a:defRPr b="0" sz="1800">
                <a:solidFill>
                  <a:schemeClr val="dk2"/>
                </a:solidFill>
              </a:defRPr>
            </a:lvl3pPr>
            <a:lvl4pPr indent="-342900" lvl="3" marL="1828800" algn="l">
              <a:spcBef>
                <a:spcPts val="900"/>
              </a:spcBef>
              <a:spcAft>
                <a:spcPts val="0"/>
              </a:spcAft>
              <a:buClr>
                <a:schemeClr val="lt1"/>
              </a:buClr>
              <a:buSzPts val="1800"/>
              <a:buFont typeface="Noto Sans Symbols"/>
              <a:buChar char="▪"/>
              <a:defRPr b="0" sz="1800">
                <a:solidFill>
                  <a:schemeClr val="lt1"/>
                </a:solidFill>
              </a:defRPr>
            </a:lvl4pPr>
            <a:lvl5pPr indent="-342900" lvl="4" marL="2286000" algn="l">
              <a:spcBef>
                <a:spcPts val="360"/>
              </a:spcBef>
              <a:spcAft>
                <a:spcPts val="0"/>
              </a:spcAft>
              <a:buClr>
                <a:schemeClr val="lt1"/>
              </a:buClr>
              <a:buSzPts val="1800"/>
              <a:buFont typeface="Noto Sans Symbols"/>
              <a:buChar char="▪"/>
              <a:defRPr b="0" sz="1800">
                <a:solidFill>
                  <a:schemeClr val="lt1"/>
                </a:solidFill>
              </a:defRPr>
            </a:lvl5pPr>
            <a:lvl6pPr indent="-342900" lvl="5" marL="2743200" algn="l">
              <a:spcBef>
                <a:spcPts val="360"/>
              </a:spcBef>
              <a:spcAft>
                <a:spcPts val="0"/>
              </a:spcAft>
              <a:buClr>
                <a:schemeClr val="dk2"/>
              </a:buClr>
              <a:buSzPts val="1800"/>
              <a:buFont typeface="Trebuchet MS"/>
              <a:buChar char="»"/>
              <a:defRPr sz="1800"/>
            </a:lvl6pPr>
            <a:lvl7pPr indent="-342900" lvl="6" marL="3200400" algn="l">
              <a:spcBef>
                <a:spcPts val="360"/>
              </a:spcBef>
              <a:spcAft>
                <a:spcPts val="0"/>
              </a:spcAft>
              <a:buClr>
                <a:schemeClr val="dk2"/>
              </a:buClr>
              <a:buSzPts val="1800"/>
              <a:buFont typeface="Trebuchet MS"/>
              <a:buChar char="»"/>
              <a:defRPr sz="1800"/>
            </a:lvl7pPr>
            <a:lvl8pPr indent="-342900" lvl="7" marL="3657600" algn="l">
              <a:spcBef>
                <a:spcPts val="360"/>
              </a:spcBef>
              <a:spcAft>
                <a:spcPts val="0"/>
              </a:spcAft>
              <a:buClr>
                <a:schemeClr val="dk2"/>
              </a:buClr>
              <a:buSzPts val="1800"/>
              <a:buFont typeface="Trebuchet MS"/>
              <a:buChar char="»"/>
              <a:defRPr sz="1800"/>
            </a:lvl8pPr>
            <a:lvl9pPr indent="-342900" lvl="8" marL="4114800" algn="l">
              <a:spcBef>
                <a:spcPts val="360"/>
              </a:spcBef>
              <a:spcAft>
                <a:spcPts val="0"/>
              </a:spcAft>
              <a:buClr>
                <a:schemeClr val="dk2"/>
              </a:buClr>
              <a:buSzPts val="1800"/>
              <a:buFont typeface="Trebuchet MS"/>
              <a:buChar char="»"/>
              <a:defRPr sz="1800"/>
            </a:lvl9pPr>
          </a:lstStyle>
          <a:p/>
        </p:txBody>
      </p:sp>
      <p:sp>
        <p:nvSpPr>
          <p:cNvPr id="122" name="Google Shape;122;p26"/>
          <p:cNvSpPr txBox="1"/>
          <p:nvPr>
            <p:ph idx="2" type="body"/>
          </p:nvPr>
        </p:nvSpPr>
        <p:spPr>
          <a:xfrm>
            <a:off x="5529390" y="2111661"/>
            <a:ext cx="4945062" cy="3693521"/>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900"/>
              </a:spcBef>
              <a:spcAft>
                <a:spcPts val="0"/>
              </a:spcAft>
              <a:buSzPts val="2400"/>
              <a:buFont typeface="Trebuchet MS"/>
              <a:buChar char="•"/>
              <a:defRPr b="0" sz="2400">
                <a:solidFill>
                  <a:schemeClr val="dk2"/>
                </a:solidFill>
              </a:defRPr>
            </a:lvl1pPr>
            <a:lvl2pPr indent="-355600" lvl="1" marL="914400" algn="l">
              <a:lnSpc>
                <a:spcPct val="90000"/>
              </a:lnSpc>
              <a:spcBef>
                <a:spcPts val="900"/>
              </a:spcBef>
              <a:spcAft>
                <a:spcPts val="0"/>
              </a:spcAft>
              <a:buSzPts val="2000"/>
              <a:buFont typeface="Trebuchet MS"/>
              <a:buChar char="•"/>
              <a:defRPr b="0" sz="2000">
                <a:solidFill>
                  <a:schemeClr val="dk2"/>
                </a:solidFill>
              </a:defRPr>
            </a:lvl2pPr>
            <a:lvl3pPr indent="-342900" lvl="2" marL="1371600" algn="l">
              <a:lnSpc>
                <a:spcPct val="90000"/>
              </a:lnSpc>
              <a:spcBef>
                <a:spcPts val="900"/>
              </a:spcBef>
              <a:spcAft>
                <a:spcPts val="0"/>
              </a:spcAft>
              <a:buSzPts val="1800"/>
              <a:buFont typeface="Trebuchet MS"/>
              <a:buChar char="•"/>
              <a:defRPr b="0" sz="1800">
                <a:solidFill>
                  <a:schemeClr val="dk2"/>
                </a:solidFill>
              </a:defRPr>
            </a:lvl3pPr>
            <a:lvl4pPr indent="-342900" lvl="3" marL="1828800" algn="l">
              <a:spcBef>
                <a:spcPts val="900"/>
              </a:spcBef>
              <a:spcAft>
                <a:spcPts val="0"/>
              </a:spcAft>
              <a:buClr>
                <a:schemeClr val="lt1"/>
              </a:buClr>
              <a:buSzPts val="1800"/>
              <a:buFont typeface="Noto Sans Symbols"/>
              <a:buChar char="▪"/>
              <a:defRPr b="0" sz="1800">
                <a:solidFill>
                  <a:schemeClr val="lt1"/>
                </a:solidFill>
              </a:defRPr>
            </a:lvl4pPr>
            <a:lvl5pPr indent="-342900" lvl="4" marL="2286000" algn="l">
              <a:spcBef>
                <a:spcPts val="360"/>
              </a:spcBef>
              <a:spcAft>
                <a:spcPts val="0"/>
              </a:spcAft>
              <a:buClr>
                <a:schemeClr val="lt1"/>
              </a:buClr>
              <a:buSzPts val="1800"/>
              <a:buFont typeface="Noto Sans Symbols"/>
              <a:buChar char="▪"/>
              <a:defRPr b="0" sz="1800">
                <a:solidFill>
                  <a:schemeClr val="lt1"/>
                </a:solidFill>
              </a:defRPr>
            </a:lvl5pPr>
            <a:lvl6pPr indent="-342900" lvl="5" marL="2743200" algn="l">
              <a:spcBef>
                <a:spcPts val="360"/>
              </a:spcBef>
              <a:spcAft>
                <a:spcPts val="0"/>
              </a:spcAft>
              <a:buClr>
                <a:schemeClr val="dk2"/>
              </a:buClr>
              <a:buSzPts val="1800"/>
              <a:buFont typeface="Trebuchet MS"/>
              <a:buChar char="»"/>
              <a:defRPr sz="1800"/>
            </a:lvl6pPr>
            <a:lvl7pPr indent="-342900" lvl="6" marL="3200400" algn="l">
              <a:spcBef>
                <a:spcPts val="360"/>
              </a:spcBef>
              <a:spcAft>
                <a:spcPts val="0"/>
              </a:spcAft>
              <a:buClr>
                <a:schemeClr val="dk2"/>
              </a:buClr>
              <a:buSzPts val="1800"/>
              <a:buFont typeface="Trebuchet MS"/>
              <a:buChar char="»"/>
              <a:defRPr sz="1800"/>
            </a:lvl7pPr>
            <a:lvl8pPr indent="-342900" lvl="7" marL="3657600" algn="l">
              <a:spcBef>
                <a:spcPts val="360"/>
              </a:spcBef>
              <a:spcAft>
                <a:spcPts val="0"/>
              </a:spcAft>
              <a:buClr>
                <a:schemeClr val="dk2"/>
              </a:buClr>
              <a:buSzPts val="1800"/>
              <a:buFont typeface="Trebuchet MS"/>
              <a:buChar char="»"/>
              <a:defRPr sz="1800"/>
            </a:lvl8pPr>
            <a:lvl9pPr indent="-342900" lvl="8" marL="4114800" algn="l">
              <a:spcBef>
                <a:spcPts val="360"/>
              </a:spcBef>
              <a:spcAft>
                <a:spcPts val="0"/>
              </a:spcAft>
              <a:buClr>
                <a:schemeClr val="dk2"/>
              </a:buClr>
              <a:buSzPts val="1800"/>
              <a:buFont typeface="Trebuchet MS"/>
              <a:buChar char="»"/>
              <a:defRPr sz="1800"/>
            </a:lvl9pPr>
          </a:lstStyle>
          <a:p/>
        </p:txBody>
      </p:sp>
      <p:sp>
        <p:nvSpPr>
          <p:cNvPr id="123" name="Google Shape;123;p26"/>
          <p:cNvSpPr txBox="1"/>
          <p:nvPr>
            <p:ph idx="3" type="body"/>
          </p:nvPr>
        </p:nvSpPr>
        <p:spPr>
          <a:xfrm>
            <a:off x="498348" y="1180568"/>
            <a:ext cx="9976104" cy="525463"/>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900"/>
              </a:spcBef>
              <a:spcAft>
                <a:spcPts val="0"/>
              </a:spcAft>
              <a:buSzPts val="2400"/>
              <a:buFont typeface="Trebuchet MS"/>
              <a:buNone/>
              <a:defRPr b="0" sz="2400">
                <a:solidFill>
                  <a:schemeClr val="lt2"/>
                </a:solidFill>
                <a:latin typeface="Trebuchet MS"/>
                <a:ea typeface="Trebuchet MS"/>
                <a:cs typeface="Trebuchet MS"/>
                <a:sym typeface="Trebuchet MS"/>
              </a:defRPr>
            </a:lvl1pPr>
            <a:lvl2pPr indent="-228600" lvl="1" marL="914400" algn="ctr">
              <a:lnSpc>
                <a:spcPct val="90000"/>
              </a:lnSpc>
              <a:spcBef>
                <a:spcPts val="900"/>
              </a:spcBef>
              <a:spcAft>
                <a:spcPts val="0"/>
              </a:spcAft>
              <a:buSzPts val="2800"/>
              <a:buFont typeface="Trebuchet MS"/>
              <a:buNone/>
              <a:defRPr sz="2800">
                <a:solidFill>
                  <a:schemeClr val="lt2"/>
                </a:solidFill>
                <a:latin typeface="Trebuchet MS"/>
                <a:ea typeface="Trebuchet MS"/>
                <a:cs typeface="Trebuchet MS"/>
                <a:sym typeface="Trebuchet MS"/>
              </a:defRPr>
            </a:lvl2pPr>
            <a:lvl3pPr indent="-228600" lvl="2" marL="1371600" algn="ctr">
              <a:lnSpc>
                <a:spcPct val="90000"/>
              </a:lnSpc>
              <a:spcBef>
                <a:spcPts val="900"/>
              </a:spcBef>
              <a:spcAft>
                <a:spcPts val="0"/>
              </a:spcAft>
              <a:buSzPts val="2800"/>
              <a:buFont typeface="Trebuchet MS"/>
              <a:buNone/>
              <a:defRPr sz="2800">
                <a:solidFill>
                  <a:schemeClr val="lt2"/>
                </a:solidFill>
                <a:latin typeface="Trebuchet MS"/>
                <a:ea typeface="Trebuchet MS"/>
                <a:cs typeface="Trebuchet MS"/>
                <a:sym typeface="Trebuchet MS"/>
              </a:defRPr>
            </a:lvl3pPr>
            <a:lvl4pPr indent="-228600" lvl="3" marL="1828800" algn="ctr">
              <a:spcBef>
                <a:spcPts val="900"/>
              </a:spcBef>
              <a:spcAft>
                <a:spcPts val="0"/>
              </a:spcAft>
              <a:buClr>
                <a:schemeClr val="lt2"/>
              </a:buClr>
              <a:buSzPts val="2800"/>
              <a:buFont typeface="Trebuchet MS"/>
              <a:buNone/>
              <a:defRPr sz="2800">
                <a:solidFill>
                  <a:schemeClr val="lt2"/>
                </a:solidFill>
                <a:latin typeface="Trebuchet MS"/>
                <a:ea typeface="Trebuchet MS"/>
                <a:cs typeface="Trebuchet MS"/>
                <a:sym typeface="Trebuchet MS"/>
              </a:defRPr>
            </a:lvl4pPr>
            <a:lvl5pPr indent="-228600" lvl="4" marL="2286000" algn="ctr">
              <a:spcBef>
                <a:spcPts val="560"/>
              </a:spcBef>
              <a:spcAft>
                <a:spcPts val="0"/>
              </a:spcAft>
              <a:buClr>
                <a:schemeClr val="lt2"/>
              </a:buClr>
              <a:buSzPts val="2800"/>
              <a:buFont typeface="Trebuchet MS"/>
              <a:buNone/>
              <a:defRPr sz="2800">
                <a:solidFill>
                  <a:schemeClr val="lt2"/>
                </a:solidFill>
                <a:latin typeface="Trebuchet MS"/>
                <a:ea typeface="Trebuchet MS"/>
                <a:cs typeface="Trebuchet MS"/>
                <a:sym typeface="Trebuchet MS"/>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ideo" type="titleOnly">
  <p:cSld name="TITLE_ONLY">
    <p:spTree>
      <p:nvGrpSpPr>
        <p:cNvPr id="124" name="Shape 124"/>
        <p:cNvGrpSpPr/>
        <p:nvPr/>
      </p:nvGrpSpPr>
      <p:grpSpPr>
        <a:xfrm>
          <a:off x="0" y="0"/>
          <a:ext cx="0" cy="0"/>
          <a:chOff x="0" y="0"/>
          <a:chExt cx="0" cy="0"/>
        </a:xfrm>
      </p:grpSpPr>
      <p:sp>
        <p:nvSpPr>
          <p:cNvPr id="125" name="Google Shape;125;p27"/>
          <p:cNvSpPr/>
          <p:nvPr/>
        </p:nvSpPr>
        <p:spPr>
          <a:xfrm>
            <a:off x="0" y="0"/>
            <a:ext cx="10972800"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6" name="Google Shape;126;p27"/>
          <p:cNvSpPr txBox="1"/>
          <p:nvPr>
            <p:ph type="title"/>
          </p:nvPr>
        </p:nvSpPr>
        <p:spPr>
          <a:xfrm>
            <a:off x="1553497" y="5352631"/>
            <a:ext cx="7865806" cy="369332"/>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20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27" name="Google Shape;127;p27"/>
          <p:cNvPicPr preferRelativeResize="0"/>
          <p:nvPr/>
        </p:nvPicPr>
        <p:blipFill rotWithShape="1">
          <a:blip r:embed="rId2">
            <a:alphaModFix/>
          </a:blip>
          <a:srcRect b="0" l="0" r="0" t="0"/>
          <a:stretch/>
        </p:blipFill>
        <p:spPr>
          <a:xfrm>
            <a:off x="1713271" y="5142126"/>
            <a:ext cx="7546258" cy="104086"/>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p:cSld name="Agenda">
    <p:spTree>
      <p:nvGrpSpPr>
        <p:cNvPr id="128" name="Shape 128"/>
        <p:cNvGrpSpPr/>
        <p:nvPr/>
      </p:nvGrpSpPr>
      <p:grpSpPr>
        <a:xfrm>
          <a:off x="0" y="0"/>
          <a:ext cx="0" cy="0"/>
          <a:chOff x="0" y="0"/>
          <a:chExt cx="0" cy="0"/>
        </a:xfrm>
      </p:grpSpPr>
      <p:sp>
        <p:nvSpPr>
          <p:cNvPr id="129" name="Google Shape;129;p28"/>
          <p:cNvSpPr/>
          <p:nvPr/>
        </p:nvSpPr>
        <p:spPr>
          <a:xfrm>
            <a:off x="0" y="0"/>
            <a:ext cx="10972800"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MO Placeholder">
  <p:cSld name="DEMO Placeholder">
    <p:spTree>
      <p:nvGrpSpPr>
        <p:cNvPr id="130" name="Shape 130"/>
        <p:cNvGrpSpPr/>
        <p:nvPr/>
      </p:nvGrpSpPr>
      <p:grpSpPr>
        <a:xfrm>
          <a:off x="0" y="0"/>
          <a:ext cx="0" cy="0"/>
          <a:chOff x="0" y="0"/>
          <a:chExt cx="0" cy="0"/>
        </a:xfrm>
      </p:grpSpPr>
      <p:sp>
        <p:nvSpPr>
          <p:cNvPr id="131" name="Google Shape;131;p29"/>
          <p:cNvSpPr/>
          <p:nvPr/>
        </p:nvSpPr>
        <p:spPr>
          <a:xfrm>
            <a:off x="0" y="0"/>
            <a:ext cx="10972800"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2" name="Google Shape;132;p29"/>
          <p:cNvSpPr txBox="1"/>
          <p:nvPr>
            <p:ph type="title"/>
          </p:nvPr>
        </p:nvSpPr>
        <p:spPr>
          <a:xfrm>
            <a:off x="498348" y="5169473"/>
            <a:ext cx="9976104" cy="535531"/>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sz="3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and Segue">
  <p:cSld name="Quote and Segue">
    <p:spTree>
      <p:nvGrpSpPr>
        <p:cNvPr id="133" name="Shape 133"/>
        <p:cNvGrpSpPr/>
        <p:nvPr/>
      </p:nvGrpSpPr>
      <p:grpSpPr>
        <a:xfrm>
          <a:off x="0" y="0"/>
          <a:ext cx="0" cy="0"/>
          <a:chOff x="0" y="0"/>
          <a:chExt cx="0" cy="0"/>
        </a:xfrm>
      </p:grpSpPr>
      <p:pic>
        <p:nvPicPr>
          <p:cNvPr id="134" name="Google Shape;134;p30"/>
          <p:cNvPicPr preferRelativeResize="0"/>
          <p:nvPr/>
        </p:nvPicPr>
        <p:blipFill rotWithShape="1">
          <a:blip r:embed="rId2">
            <a:alphaModFix/>
          </a:blip>
          <a:srcRect b="0" l="0" r="0" t="0"/>
          <a:stretch/>
        </p:blipFill>
        <p:spPr>
          <a:xfrm>
            <a:off x="0" y="0"/>
            <a:ext cx="10972800" cy="61722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ubtitle, and Content">
  <p:cSld name="Title, Subtitle, and Content">
    <p:spTree>
      <p:nvGrpSpPr>
        <p:cNvPr id="27" name="Shape 27"/>
        <p:cNvGrpSpPr/>
        <p:nvPr/>
      </p:nvGrpSpPr>
      <p:grpSpPr>
        <a:xfrm>
          <a:off x="0" y="0"/>
          <a:ext cx="0" cy="0"/>
          <a:chOff x="0" y="0"/>
          <a:chExt cx="0" cy="0"/>
        </a:xfrm>
      </p:grpSpPr>
      <p:sp>
        <p:nvSpPr>
          <p:cNvPr id="28" name="Google Shape;28;p4"/>
          <p:cNvSpPr txBox="1"/>
          <p:nvPr>
            <p:ph type="title"/>
          </p:nvPr>
        </p:nvSpPr>
        <p:spPr>
          <a:xfrm>
            <a:off x="498348" y="737426"/>
            <a:ext cx="9976104" cy="590931"/>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 type="body"/>
          </p:nvPr>
        </p:nvSpPr>
        <p:spPr>
          <a:xfrm>
            <a:off x="516750" y="2103035"/>
            <a:ext cx="9948672" cy="37189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900"/>
              </a:spcBef>
              <a:spcAft>
                <a:spcPts val="0"/>
              </a:spcAft>
              <a:buClr>
                <a:schemeClr val="dk1"/>
              </a:buClr>
              <a:buSzPts val="1800"/>
              <a:buFont typeface="Trebuchet MS"/>
              <a:buNone/>
              <a:defRPr sz="1800">
                <a:solidFill>
                  <a:schemeClr val="dk2"/>
                </a:solidFill>
              </a:defRPr>
            </a:lvl1pPr>
            <a:lvl2pPr indent="-228600" lvl="1" marL="914400" algn="l">
              <a:lnSpc>
                <a:spcPct val="90000"/>
              </a:lnSpc>
              <a:spcBef>
                <a:spcPts val="900"/>
              </a:spcBef>
              <a:spcAft>
                <a:spcPts val="0"/>
              </a:spcAft>
              <a:buClr>
                <a:schemeClr val="dk1"/>
              </a:buClr>
              <a:buSzPts val="1600"/>
              <a:buFont typeface="Trebuchet MS"/>
              <a:buNone/>
              <a:defRPr sz="1600">
                <a:solidFill>
                  <a:schemeClr val="dk2"/>
                </a:solidFill>
              </a:defRPr>
            </a:lvl2pPr>
            <a:lvl3pPr indent="-228600" lvl="2" marL="1371600" algn="l">
              <a:lnSpc>
                <a:spcPct val="90000"/>
              </a:lnSpc>
              <a:spcBef>
                <a:spcPts val="900"/>
              </a:spcBef>
              <a:spcAft>
                <a:spcPts val="0"/>
              </a:spcAft>
              <a:buClr>
                <a:schemeClr val="dk1"/>
              </a:buClr>
              <a:buSzPts val="1400"/>
              <a:buFont typeface="Trebuchet MS"/>
              <a:buNone/>
              <a:defRPr sz="1400">
                <a:solidFill>
                  <a:schemeClr val="dk2"/>
                </a:solidFill>
              </a:defRPr>
            </a:lvl3pPr>
            <a:lvl4pPr indent="-342900" lvl="3" marL="1828800" algn="l">
              <a:spcBef>
                <a:spcPts val="900"/>
              </a:spcBef>
              <a:spcAft>
                <a:spcPts val="0"/>
              </a:spcAft>
              <a:buClr>
                <a:schemeClr val="dk1"/>
              </a:buClr>
              <a:buSzPts val="1800"/>
              <a:buFont typeface="Noto Sans Symbols"/>
              <a:buChar char="▪"/>
              <a:defRPr sz="1800">
                <a:solidFill>
                  <a:schemeClr val="lt1"/>
                </a:solidFill>
              </a:defRPr>
            </a:lvl4pPr>
            <a:lvl5pPr indent="-355600" lvl="4" marL="2286000" algn="l">
              <a:spcBef>
                <a:spcPts val="400"/>
              </a:spcBef>
              <a:spcAft>
                <a:spcPts val="0"/>
              </a:spcAft>
              <a:buClr>
                <a:schemeClr val="dk1"/>
              </a:buClr>
              <a:buSzPts val="2000"/>
              <a:buFont typeface="Noto Sans Symbols"/>
              <a:buChar char="▪"/>
              <a:defRPr>
                <a:solidFill>
                  <a:schemeClr val="lt1"/>
                </a:solidFill>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
        <p:nvSpPr>
          <p:cNvPr id="30" name="Google Shape;30;p4"/>
          <p:cNvSpPr txBox="1"/>
          <p:nvPr>
            <p:ph idx="2" type="body"/>
          </p:nvPr>
        </p:nvSpPr>
        <p:spPr>
          <a:xfrm>
            <a:off x="498348" y="1259533"/>
            <a:ext cx="9976104" cy="525463"/>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900"/>
              </a:spcBef>
              <a:spcAft>
                <a:spcPts val="0"/>
              </a:spcAft>
              <a:buSzPts val="2400"/>
              <a:buFont typeface="Trebuchet MS"/>
              <a:buNone/>
              <a:defRPr b="0" sz="2400">
                <a:solidFill>
                  <a:schemeClr val="lt2"/>
                </a:solidFill>
                <a:latin typeface="Trebuchet MS"/>
                <a:ea typeface="Trebuchet MS"/>
                <a:cs typeface="Trebuchet MS"/>
                <a:sym typeface="Trebuchet MS"/>
              </a:defRPr>
            </a:lvl1pPr>
            <a:lvl2pPr indent="-228600" lvl="1" marL="914400" algn="ctr">
              <a:lnSpc>
                <a:spcPct val="90000"/>
              </a:lnSpc>
              <a:spcBef>
                <a:spcPts val="900"/>
              </a:spcBef>
              <a:spcAft>
                <a:spcPts val="0"/>
              </a:spcAft>
              <a:buSzPts val="2800"/>
              <a:buFont typeface="Trebuchet MS"/>
              <a:buNone/>
              <a:defRPr sz="2800">
                <a:solidFill>
                  <a:schemeClr val="lt2"/>
                </a:solidFill>
                <a:latin typeface="Trebuchet MS"/>
                <a:ea typeface="Trebuchet MS"/>
                <a:cs typeface="Trebuchet MS"/>
                <a:sym typeface="Trebuchet MS"/>
              </a:defRPr>
            </a:lvl2pPr>
            <a:lvl3pPr indent="-228600" lvl="2" marL="1371600" algn="ctr">
              <a:lnSpc>
                <a:spcPct val="90000"/>
              </a:lnSpc>
              <a:spcBef>
                <a:spcPts val="900"/>
              </a:spcBef>
              <a:spcAft>
                <a:spcPts val="0"/>
              </a:spcAft>
              <a:buSzPts val="2800"/>
              <a:buFont typeface="Trebuchet MS"/>
              <a:buNone/>
              <a:defRPr sz="2800">
                <a:solidFill>
                  <a:schemeClr val="lt2"/>
                </a:solidFill>
                <a:latin typeface="Trebuchet MS"/>
                <a:ea typeface="Trebuchet MS"/>
                <a:cs typeface="Trebuchet MS"/>
                <a:sym typeface="Trebuchet MS"/>
              </a:defRPr>
            </a:lvl3pPr>
            <a:lvl4pPr indent="-228600" lvl="3" marL="1828800" algn="ctr">
              <a:spcBef>
                <a:spcPts val="900"/>
              </a:spcBef>
              <a:spcAft>
                <a:spcPts val="0"/>
              </a:spcAft>
              <a:buClr>
                <a:schemeClr val="lt2"/>
              </a:buClr>
              <a:buSzPts val="2800"/>
              <a:buFont typeface="Trebuchet MS"/>
              <a:buNone/>
              <a:defRPr sz="2800">
                <a:solidFill>
                  <a:schemeClr val="lt2"/>
                </a:solidFill>
                <a:latin typeface="Trebuchet MS"/>
                <a:ea typeface="Trebuchet MS"/>
                <a:cs typeface="Trebuchet MS"/>
                <a:sym typeface="Trebuchet MS"/>
              </a:defRPr>
            </a:lvl4pPr>
            <a:lvl5pPr indent="-228600" lvl="4" marL="2286000" algn="ctr">
              <a:spcBef>
                <a:spcPts val="560"/>
              </a:spcBef>
              <a:spcAft>
                <a:spcPts val="0"/>
              </a:spcAft>
              <a:buClr>
                <a:schemeClr val="lt2"/>
              </a:buClr>
              <a:buSzPts val="2800"/>
              <a:buFont typeface="Trebuchet MS"/>
              <a:buNone/>
              <a:defRPr sz="2800">
                <a:solidFill>
                  <a:schemeClr val="lt2"/>
                </a:solidFill>
                <a:latin typeface="Trebuchet MS"/>
                <a:ea typeface="Trebuchet MS"/>
                <a:cs typeface="Trebuchet MS"/>
                <a:sym typeface="Trebuchet MS"/>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_ICON_Title, Subtitle, and Content">
  <p:cSld name="BULLET_ICON_Title, Subtitle, and Content">
    <p:spTree>
      <p:nvGrpSpPr>
        <p:cNvPr id="31" name="Shape 31"/>
        <p:cNvGrpSpPr/>
        <p:nvPr/>
      </p:nvGrpSpPr>
      <p:grpSpPr>
        <a:xfrm>
          <a:off x="0" y="0"/>
          <a:ext cx="0" cy="0"/>
          <a:chOff x="0" y="0"/>
          <a:chExt cx="0" cy="0"/>
        </a:xfrm>
      </p:grpSpPr>
      <p:sp>
        <p:nvSpPr>
          <p:cNvPr id="32" name="Google Shape;32;p5"/>
          <p:cNvSpPr txBox="1"/>
          <p:nvPr>
            <p:ph type="title"/>
          </p:nvPr>
        </p:nvSpPr>
        <p:spPr>
          <a:xfrm>
            <a:off x="498348" y="737426"/>
            <a:ext cx="9976104" cy="590931"/>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5"/>
          <p:cNvSpPr txBox="1"/>
          <p:nvPr>
            <p:ph idx="1" type="body"/>
          </p:nvPr>
        </p:nvSpPr>
        <p:spPr>
          <a:xfrm>
            <a:off x="516750" y="2103035"/>
            <a:ext cx="9948672" cy="3718925"/>
          </a:xfrm>
          <a:prstGeom prst="rect">
            <a:avLst/>
          </a:prstGeom>
          <a:noFill/>
          <a:ln>
            <a:noFill/>
          </a:ln>
        </p:spPr>
        <p:txBody>
          <a:bodyPr anchorCtr="0" anchor="t" bIns="45700" lIns="91425" spcFirstLastPara="1" rIns="91425" wrap="square" tIns="45700">
            <a:noAutofit/>
          </a:bodyPr>
          <a:lstStyle>
            <a:lvl1pPr indent="-314325" lvl="0" marL="457200" algn="l">
              <a:lnSpc>
                <a:spcPct val="90000"/>
              </a:lnSpc>
              <a:spcBef>
                <a:spcPts val="900"/>
              </a:spcBef>
              <a:spcAft>
                <a:spcPts val="0"/>
              </a:spcAft>
              <a:buClr>
                <a:schemeClr val="dk1"/>
              </a:buClr>
              <a:buSzPts val="1350"/>
              <a:buFont typeface="Trebuchet MS"/>
              <a:buChar char="•"/>
              <a:defRPr sz="1800">
                <a:solidFill>
                  <a:schemeClr val="dk2"/>
                </a:solidFill>
              </a:defRPr>
            </a:lvl1pPr>
            <a:lvl2pPr indent="-304800" lvl="1" marL="914400" algn="l">
              <a:lnSpc>
                <a:spcPct val="90000"/>
              </a:lnSpc>
              <a:spcBef>
                <a:spcPts val="900"/>
              </a:spcBef>
              <a:spcAft>
                <a:spcPts val="0"/>
              </a:spcAft>
              <a:buClr>
                <a:schemeClr val="dk1"/>
              </a:buClr>
              <a:buSzPts val="1200"/>
              <a:buFont typeface="Trebuchet MS"/>
              <a:buChar char="•"/>
              <a:defRPr sz="1600">
                <a:solidFill>
                  <a:schemeClr val="dk2"/>
                </a:solidFill>
              </a:defRPr>
            </a:lvl2pPr>
            <a:lvl3pPr indent="-295275" lvl="2" marL="1371600" algn="l">
              <a:lnSpc>
                <a:spcPct val="90000"/>
              </a:lnSpc>
              <a:spcBef>
                <a:spcPts val="900"/>
              </a:spcBef>
              <a:spcAft>
                <a:spcPts val="0"/>
              </a:spcAft>
              <a:buClr>
                <a:schemeClr val="dk1"/>
              </a:buClr>
              <a:buSzPts val="1050"/>
              <a:buFont typeface="Trebuchet MS"/>
              <a:buChar char="•"/>
              <a:defRPr sz="1400">
                <a:solidFill>
                  <a:schemeClr val="dk2"/>
                </a:solidFill>
              </a:defRPr>
            </a:lvl3pPr>
            <a:lvl4pPr indent="-342900" lvl="3" marL="1828800" algn="l">
              <a:spcBef>
                <a:spcPts val="900"/>
              </a:spcBef>
              <a:spcAft>
                <a:spcPts val="0"/>
              </a:spcAft>
              <a:buClr>
                <a:schemeClr val="dk1"/>
              </a:buClr>
              <a:buSzPts val="1800"/>
              <a:buFont typeface="Noto Sans Symbols"/>
              <a:buChar char="▪"/>
              <a:defRPr sz="1800">
                <a:solidFill>
                  <a:schemeClr val="lt1"/>
                </a:solidFill>
              </a:defRPr>
            </a:lvl4pPr>
            <a:lvl5pPr indent="-355600" lvl="4" marL="2286000" algn="l">
              <a:spcBef>
                <a:spcPts val="400"/>
              </a:spcBef>
              <a:spcAft>
                <a:spcPts val="0"/>
              </a:spcAft>
              <a:buClr>
                <a:schemeClr val="dk1"/>
              </a:buClr>
              <a:buSzPts val="2000"/>
              <a:buFont typeface="Noto Sans Symbols"/>
              <a:buChar char="▪"/>
              <a:defRPr>
                <a:solidFill>
                  <a:schemeClr val="lt1"/>
                </a:solidFill>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
        <p:nvSpPr>
          <p:cNvPr id="34" name="Google Shape;34;p5"/>
          <p:cNvSpPr txBox="1"/>
          <p:nvPr>
            <p:ph idx="2" type="body"/>
          </p:nvPr>
        </p:nvSpPr>
        <p:spPr>
          <a:xfrm>
            <a:off x="498348" y="1259533"/>
            <a:ext cx="9976104" cy="525463"/>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900"/>
              </a:spcBef>
              <a:spcAft>
                <a:spcPts val="0"/>
              </a:spcAft>
              <a:buSzPts val="2400"/>
              <a:buFont typeface="Trebuchet MS"/>
              <a:buNone/>
              <a:defRPr b="0" sz="2400">
                <a:solidFill>
                  <a:schemeClr val="lt2"/>
                </a:solidFill>
                <a:latin typeface="Trebuchet MS"/>
                <a:ea typeface="Trebuchet MS"/>
                <a:cs typeface="Trebuchet MS"/>
                <a:sym typeface="Trebuchet MS"/>
              </a:defRPr>
            </a:lvl1pPr>
            <a:lvl2pPr indent="-228600" lvl="1" marL="914400" algn="ctr">
              <a:lnSpc>
                <a:spcPct val="90000"/>
              </a:lnSpc>
              <a:spcBef>
                <a:spcPts val="900"/>
              </a:spcBef>
              <a:spcAft>
                <a:spcPts val="0"/>
              </a:spcAft>
              <a:buSzPts val="2800"/>
              <a:buFont typeface="Trebuchet MS"/>
              <a:buNone/>
              <a:defRPr sz="2800">
                <a:solidFill>
                  <a:schemeClr val="lt2"/>
                </a:solidFill>
                <a:latin typeface="Trebuchet MS"/>
                <a:ea typeface="Trebuchet MS"/>
                <a:cs typeface="Trebuchet MS"/>
                <a:sym typeface="Trebuchet MS"/>
              </a:defRPr>
            </a:lvl2pPr>
            <a:lvl3pPr indent="-228600" lvl="2" marL="1371600" algn="ctr">
              <a:lnSpc>
                <a:spcPct val="90000"/>
              </a:lnSpc>
              <a:spcBef>
                <a:spcPts val="900"/>
              </a:spcBef>
              <a:spcAft>
                <a:spcPts val="0"/>
              </a:spcAft>
              <a:buSzPts val="2800"/>
              <a:buFont typeface="Trebuchet MS"/>
              <a:buNone/>
              <a:defRPr sz="2800">
                <a:solidFill>
                  <a:schemeClr val="lt2"/>
                </a:solidFill>
                <a:latin typeface="Trebuchet MS"/>
                <a:ea typeface="Trebuchet MS"/>
                <a:cs typeface="Trebuchet MS"/>
                <a:sym typeface="Trebuchet MS"/>
              </a:defRPr>
            </a:lvl3pPr>
            <a:lvl4pPr indent="-228600" lvl="3" marL="1828800" algn="ctr">
              <a:spcBef>
                <a:spcPts val="900"/>
              </a:spcBef>
              <a:spcAft>
                <a:spcPts val="0"/>
              </a:spcAft>
              <a:buClr>
                <a:schemeClr val="lt2"/>
              </a:buClr>
              <a:buSzPts val="2800"/>
              <a:buFont typeface="Trebuchet MS"/>
              <a:buNone/>
              <a:defRPr sz="2800">
                <a:solidFill>
                  <a:schemeClr val="lt2"/>
                </a:solidFill>
                <a:latin typeface="Trebuchet MS"/>
                <a:ea typeface="Trebuchet MS"/>
                <a:cs typeface="Trebuchet MS"/>
                <a:sym typeface="Trebuchet MS"/>
              </a:defRPr>
            </a:lvl4pPr>
            <a:lvl5pPr indent="-228600" lvl="4" marL="2286000" algn="ctr">
              <a:spcBef>
                <a:spcPts val="560"/>
              </a:spcBef>
              <a:spcAft>
                <a:spcPts val="0"/>
              </a:spcAft>
              <a:buClr>
                <a:schemeClr val="lt2"/>
              </a:buClr>
              <a:buSzPts val="2800"/>
              <a:buFont typeface="Trebuchet MS"/>
              <a:buNone/>
              <a:defRPr sz="2800">
                <a:solidFill>
                  <a:schemeClr val="lt2"/>
                </a:solidFill>
                <a:latin typeface="Trebuchet MS"/>
                <a:ea typeface="Trebuchet MS"/>
                <a:cs typeface="Trebuchet MS"/>
                <a:sym typeface="Trebuchet MS"/>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FIDENTIAL">
  <p:cSld name="CONFIDENTIAL">
    <p:spTree>
      <p:nvGrpSpPr>
        <p:cNvPr id="35" name="Shape 35"/>
        <p:cNvGrpSpPr/>
        <p:nvPr/>
      </p:nvGrpSpPr>
      <p:grpSpPr>
        <a:xfrm>
          <a:off x="0" y="0"/>
          <a:ext cx="0" cy="0"/>
          <a:chOff x="0" y="0"/>
          <a:chExt cx="0" cy="0"/>
        </a:xfrm>
      </p:grpSpPr>
      <p:sp>
        <p:nvSpPr>
          <p:cNvPr id="36" name="Google Shape;36;p6"/>
          <p:cNvSpPr txBox="1"/>
          <p:nvPr>
            <p:ph type="title"/>
          </p:nvPr>
        </p:nvSpPr>
        <p:spPr>
          <a:xfrm>
            <a:off x="498348" y="737426"/>
            <a:ext cx="9976104" cy="590931"/>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6"/>
          <p:cNvSpPr txBox="1"/>
          <p:nvPr>
            <p:ph idx="1" type="body"/>
          </p:nvPr>
        </p:nvSpPr>
        <p:spPr>
          <a:xfrm>
            <a:off x="516750" y="2103035"/>
            <a:ext cx="9948672" cy="37189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900"/>
              </a:spcBef>
              <a:spcAft>
                <a:spcPts val="0"/>
              </a:spcAft>
              <a:buClr>
                <a:schemeClr val="dk1"/>
              </a:buClr>
              <a:buSzPts val="1800"/>
              <a:buFont typeface="Trebuchet MS"/>
              <a:buNone/>
              <a:defRPr sz="1800">
                <a:solidFill>
                  <a:schemeClr val="dk2"/>
                </a:solidFill>
              </a:defRPr>
            </a:lvl1pPr>
            <a:lvl2pPr indent="-228600" lvl="1" marL="914400" algn="l">
              <a:lnSpc>
                <a:spcPct val="90000"/>
              </a:lnSpc>
              <a:spcBef>
                <a:spcPts val="900"/>
              </a:spcBef>
              <a:spcAft>
                <a:spcPts val="0"/>
              </a:spcAft>
              <a:buClr>
                <a:schemeClr val="dk1"/>
              </a:buClr>
              <a:buSzPts val="1600"/>
              <a:buFont typeface="Trebuchet MS"/>
              <a:buNone/>
              <a:defRPr sz="1600">
                <a:solidFill>
                  <a:schemeClr val="dk2"/>
                </a:solidFill>
              </a:defRPr>
            </a:lvl2pPr>
            <a:lvl3pPr indent="-228600" lvl="2" marL="1371600" algn="l">
              <a:lnSpc>
                <a:spcPct val="90000"/>
              </a:lnSpc>
              <a:spcBef>
                <a:spcPts val="900"/>
              </a:spcBef>
              <a:spcAft>
                <a:spcPts val="0"/>
              </a:spcAft>
              <a:buClr>
                <a:schemeClr val="dk1"/>
              </a:buClr>
              <a:buSzPts val="1400"/>
              <a:buFont typeface="Trebuchet MS"/>
              <a:buNone/>
              <a:defRPr sz="1400">
                <a:solidFill>
                  <a:schemeClr val="dk2"/>
                </a:solidFill>
              </a:defRPr>
            </a:lvl3pPr>
            <a:lvl4pPr indent="-342900" lvl="3" marL="1828800" algn="l">
              <a:spcBef>
                <a:spcPts val="900"/>
              </a:spcBef>
              <a:spcAft>
                <a:spcPts val="0"/>
              </a:spcAft>
              <a:buClr>
                <a:schemeClr val="dk1"/>
              </a:buClr>
              <a:buSzPts val="1800"/>
              <a:buFont typeface="Noto Sans Symbols"/>
              <a:buChar char="▪"/>
              <a:defRPr sz="1800">
                <a:solidFill>
                  <a:schemeClr val="lt1"/>
                </a:solidFill>
              </a:defRPr>
            </a:lvl4pPr>
            <a:lvl5pPr indent="-355600" lvl="4" marL="2286000" algn="l">
              <a:spcBef>
                <a:spcPts val="400"/>
              </a:spcBef>
              <a:spcAft>
                <a:spcPts val="0"/>
              </a:spcAft>
              <a:buClr>
                <a:schemeClr val="dk1"/>
              </a:buClr>
              <a:buSzPts val="2000"/>
              <a:buFont typeface="Noto Sans Symbols"/>
              <a:buChar char="▪"/>
              <a:defRPr>
                <a:solidFill>
                  <a:schemeClr val="lt1"/>
                </a:solidFill>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
        <p:nvSpPr>
          <p:cNvPr id="38" name="Google Shape;38;p6"/>
          <p:cNvSpPr txBox="1"/>
          <p:nvPr>
            <p:ph idx="2" type="body"/>
          </p:nvPr>
        </p:nvSpPr>
        <p:spPr>
          <a:xfrm>
            <a:off x="498348" y="1259533"/>
            <a:ext cx="9976104" cy="525463"/>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900"/>
              </a:spcBef>
              <a:spcAft>
                <a:spcPts val="0"/>
              </a:spcAft>
              <a:buSzPts val="2400"/>
              <a:buFont typeface="Trebuchet MS"/>
              <a:buNone/>
              <a:defRPr b="0" sz="2400">
                <a:solidFill>
                  <a:schemeClr val="lt2"/>
                </a:solidFill>
                <a:latin typeface="Trebuchet MS"/>
                <a:ea typeface="Trebuchet MS"/>
                <a:cs typeface="Trebuchet MS"/>
                <a:sym typeface="Trebuchet MS"/>
              </a:defRPr>
            </a:lvl1pPr>
            <a:lvl2pPr indent="-228600" lvl="1" marL="914400" algn="ctr">
              <a:lnSpc>
                <a:spcPct val="90000"/>
              </a:lnSpc>
              <a:spcBef>
                <a:spcPts val="900"/>
              </a:spcBef>
              <a:spcAft>
                <a:spcPts val="0"/>
              </a:spcAft>
              <a:buSzPts val="2800"/>
              <a:buFont typeface="Trebuchet MS"/>
              <a:buNone/>
              <a:defRPr sz="2800">
                <a:solidFill>
                  <a:schemeClr val="lt2"/>
                </a:solidFill>
                <a:latin typeface="Trebuchet MS"/>
                <a:ea typeface="Trebuchet MS"/>
                <a:cs typeface="Trebuchet MS"/>
                <a:sym typeface="Trebuchet MS"/>
              </a:defRPr>
            </a:lvl2pPr>
            <a:lvl3pPr indent="-228600" lvl="2" marL="1371600" algn="ctr">
              <a:lnSpc>
                <a:spcPct val="90000"/>
              </a:lnSpc>
              <a:spcBef>
                <a:spcPts val="900"/>
              </a:spcBef>
              <a:spcAft>
                <a:spcPts val="0"/>
              </a:spcAft>
              <a:buSzPts val="2800"/>
              <a:buFont typeface="Trebuchet MS"/>
              <a:buNone/>
              <a:defRPr sz="2800">
                <a:solidFill>
                  <a:schemeClr val="lt2"/>
                </a:solidFill>
                <a:latin typeface="Trebuchet MS"/>
                <a:ea typeface="Trebuchet MS"/>
                <a:cs typeface="Trebuchet MS"/>
                <a:sym typeface="Trebuchet MS"/>
              </a:defRPr>
            </a:lvl3pPr>
            <a:lvl4pPr indent="-228600" lvl="3" marL="1828800" algn="ctr">
              <a:spcBef>
                <a:spcPts val="900"/>
              </a:spcBef>
              <a:spcAft>
                <a:spcPts val="0"/>
              </a:spcAft>
              <a:buClr>
                <a:schemeClr val="lt2"/>
              </a:buClr>
              <a:buSzPts val="2800"/>
              <a:buFont typeface="Trebuchet MS"/>
              <a:buNone/>
              <a:defRPr sz="2800">
                <a:solidFill>
                  <a:schemeClr val="lt2"/>
                </a:solidFill>
                <a:latin typeface="Trebuchet MS"/>
                <a:ea typeface="Trebuchet MS"/>
                <a:cs typeface="Trebuchet MS"/>
                <a:sym typeface="Trebuchet MS"/>
              </a:defRPr>
            </a:lvl4pPr>
            <a:lvl5pPr indent="-228600" lvl="4" marL="2286000" algn="ctr">
              <a:spcBef>
                <a:spcPts val="560"/>
              </a:spcBef>
              <a:spcAft>
                <a:spcPts val="0"/>
              </a:spcAft>
              <a:buClr>
                <a:schemeClr val="lt2"/>
              </a:buClr>
              <a:buSzPts val="2800"/>
              <a:buFont typeface="Trebuchet MS"/>
              <a:buNone/>
              <a:defRPr sz="2800">
                <a:solidFill>
                  <a:schemeClr val="lt2"/>
                </a:solidFill>
                <a:latin typeface="Trebuchet MS"/>
                <a:ea typeface="Trebuchet MS"/>
                <a:cs typeface="Trebuchet MS"/>
                <a:sym typeface="Trebuchet MS"/>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
        <p:nvSpPr>
          <p:cNvPr id="39" name="Google Shape;39;p6"/>
          <p:cNvSpPr/>
          <p:nvPr/>
        </p:nvSpPr>
        <p:spPr>
          <a:xfrm>
            <a:off x="168283" y="5775855"/>
            <a:ext cx="2762866" cy="248142"/>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2"/>
              </a:buClr>
              <a:buSzPts val="700"/>
              <a:buFont typeface="Trebuchet MS"/>
              <a:buNone/>
            </a:pPr>
            <a:r>
              <a:rPr b="1" i="0" lang="en-US" sz="700">
                <a:solidFill>
                  <a:schemeClr val="dk2"/>
                </a:solidFill>
                <a:latin typeface="Trebuchet MS"/>
                <a:ea typeface="Trebuchet MS"/>
                <a:cs typeface="Trebuchet MS"/>
                <a:sym typeface="Trebuchet MS"/>
              </a:rPr>
              <a:t>NVIDIA CONFIDENTIAL. DO NOT DISTRIBUTE.</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40" name="Shape 40"/>
        <p:cNvGrpSpPr/>
        <p:nvPr/>
      </p:nvGrpSpPr>
      <p:grpSpPr>
        <a:xfrm>
          <a:off x="0" y="0"/>
          <a:ext cx="0" cy="0"/>
          <a:chOff x="0" y="0"/>
          <a:chExt cx="0" cy="0"/>
        </a:xfrm>
      </p:grpSpPr>
      <p:sp>
        <p:nvSpPr>
          <p:cNvPr id="41" name="Google Shape;41;p7"/>
          <p:cNvSpPr/>
          <p:nvPr/>
        </p:nvSpPr>
        <p:spPr>
          <a:xfrm>
            <a:off x="0" y="0"/>
            <a:ext cx="10972800"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 name="Google Shape;42;p7"/>
          <p:cNvSpPr txBox="1"/>
          <p:nvPr>
            <p:ph type="title"/>
          </p:nvPr>
        </p:nvSpPr>
        <p:spPr>
          <a:xfrm>
            <a:off x="498348" y="737426"/>
            <a:ext cx="9976104" cy="590931"/>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Photograph">
  <p:cSld name="Content with Photograph">
    <p:spTree>
      <p:nvGrpSpPr>
        <p:cNvPr id="43" name="Shape 43"/>
        <p:cNvGrpSpPr/>
        <p:nvPr/>
      </p:nvGrpSpPr>
      <p:grpSpPr>
        <a:xfrm>
          <a:off x="0" y="0"/>
          <a:ext cx="0" cy="0"/>
          <a:chOff x="0" y="0"/>
          <a:chExt cx="0" cy="0"/>
        </a:xfrm>
      </p:grpSpPr>
      <p:sp>
        <p:nvSpPr>
          <p:cNvPr id="44" name="Google Shape;44;p8"/>
          <p:cNvSpPr txBox="1"/>
          <p:nvPr>
            <p:ph type="title"/>
          </p:nvPr>
        </p:nvSpPr>
        <p:spPr>
          <a:xfrm>
            <a:off x="519232" y="1798590"/>
            <a:ext cx="4204402" cy="618631"/>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8"/>
          <p:cNvSpPr txBox="1"/>
          <p:nvPr>
            <p:ph idx="1" type="body"/>
          </p:nvPr>
        </p:nvSpPr>
        <p:spPr>
          <a:xfrm>
            <a:off x="519231" y="3071579"/>
            <a:ext cx="4192841" cy="251708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500"/>
              </a:spcBef>
              <a:spcAft>
                <a:spcPts val="0"/>
              </a:spcAft>
              <a:buClr>
                <a:schemeClr val="dk1"/>
              </a:buClr>
              <a:buSzPts val="1600"/>
              <a:buFont typeface="Trebuchet MS"/>
              <a:buNone/>
              <a:defRPr sz="1600">
                <a:solidFill>
                  <a:schemeClr val="dk2"/>
                </a:solidFill>
              </a:defRPr>
            </a:lvl1pPr>
            <a:lvl2pPr indent="-228600" lvl="1" marL="914400" algn="l">
              <a:lnSpc>
                <a:spcPct val="90000"/>
              </a:lnSpc>
              <a:spcBef>
                <a:spcPts val="500"/>
              </a:spcBef>
              <a:spcAft>
                <a:spcPts val="0"/>
              </a:spcAft>
              <a:buClr>
                <a:schemeClr val="dk1"/>
              </a:buClr>
              <a:buSzPts val="1400"/>
              <a:buFont typeface="Trebuchet MS"/>
              <a:buNone/>
              <a:defRPr sz="1400">
                <a:solidFill>
                  <a:schemeClr val="dk2"/>
                </a:solidFill>
              </a:defRPr>
            </a:lvl2pPr>
            <a:lvl3pPr indent="-228600" lvl="2" marL="1371600" algn="l">
              <a:lnSpc>
                <a:spcPct val="90000"/>
              </a:lnSpc>
              <a:spcBef>
                <a:spcPts val="500"/>
              </a:spcBef>
              <a:spcAft>
                <a:spcPts val="0"/>
              </a:spcAft>
              <a:buClr>
                <a:schemeClr val="dk1"/>
              </a:buClr>
              <a:buSzPts val="1400"/>
              <a:buFont typeface="Trebuchet MS"/>
              <a:buNone/>
              <a:defRPr sz="1400">
                <a:solidFill>
                  <a:schemeClr val="dk2"/>
                </a:solidFill>
              </a:defRPr>
            </a:lvl3pPr>
            <a:lvl4pPr indent="-342900" lvl="3" marL="1828800" algn="l">
              <a:spcBef>
                <a:spcPts val="500"/>
              </a:spcBef>
              <a:spcAft>
                <a:spcPts val="0"/>
              </a:spcAft>
              <a:buClr>
                <a:schemeClr val="dk1"/>
              </a:buClr>
              <a:buSzPts val="1800"/>
              <a:buFont typeface="Noto Sans Symbols"/>
              <a:buChar char="▪"/>
              <a:defRPr sz="1800">
                <a:solidFill>
                  <a:schemeClr val="lt1"/>
                </a:solidFill>
              </a:defRPr>
            </a:lvl4pPr>
            <a:lvl5pPr indent="-355600" lvl="4" marL="2286000" algn="l">
              <a:spcBef>
                <a:spcPts val="400"/>
              </a:spcBef>
              <a:spcAft>
                <a:spcPts val="0"/>
              </a:spcAft>
              <a:buClr>
                <a:schemeClr val="dk1"/>
              </a:buClr>
              <a:buSzPts val="2000"/>
              <a:buFont typeface="Noto Sans Symbols"/>
              <a:buChar char="▪"/>
              <a:defRPr>
                <a:solidFill>
                  <a:schemeClr val="lt1"/>
                </a:solidFill>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
        <p:nvSpPr>
          <p:cNvPr id="46" name="Google Shape;46;p8"/>
          <p:cNvSpPr txBox="1"/>
          <p:nvPr>
            <p:ph idx="2" type="body"/>
          </p:nvPr>
        </p:nvSpPr>
        <p:spPr>
          <a:xfrm>
            <a:off x="519232" y="2348397"/>
            <a:ext cx="4204402" cy="52546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900"/>
              </a:spcBef>
              <a:spcAft>
                <a:spcPts val="0"/>
              </a:spcAft>
              <a:buSzPts val="2000"/>
              <a:buFont typeface="Trebuchet MS"/>
              <a:buNone/>
              <a:defRPr b="0" sz="2000">
                <a:solidFill>
                  <a:schemeClr val="lt2"/>
                </a:solidFill>
                <a:latin typeface="Trebuchet MS"/>
                <a:ea typeface="Trebuchet MS"/>
                <a:cs typeface="Trebuchet MS"/>
                <a:sym typeface="Trebuchet MS"/>
              </a:defRPr>
            </a:lvl1pPr>
            <a:lvl2pPr indent="-228600" lvl="1" marL="914400" algn="ctr">
              <a:lnSpc>
                <a:spcPct val="90000"/>
              </a:lnSpc>
              <a:spcBef>
                <a:spcPts val="900"/>
              </a:spcBef>
              <a:spcAft>
                <a:spcPts val="0"/>
              </a:spcAft>
              <a:buSzPts val="2800"/>
              <a:buFont typeface="Trebuchet MS"/>
              <a:buNone/>
              <a:defRPr sz="2800">
                <a:solidFill>
                  <a:schemeClr val="lt2"/>
                </a:solidFill>
                <a:latin typeface="Trebuchet MS"/>
                <a:ea typeface="Trebuchet MS"/>
                <a:cs typeface="Trebuchet MS"/>
                <a:sym typeface="Trebuchet MS"/>
              </a:defRPr>
            </a:lvl2pPr>
            <a:lvl3pPr indent="-228600" lvl="2" marL="1371600" algn="ctr">
              <a:lnSpc>
                <a:spcPct val="90000"/>
              </a:lnSpc>
              <a:spcBef>
                <a:spcPts val="900"/>
              </a:spcBef>
              <a:spcAft>
                <a:spcPts val="0"/>
              </a:spcAft>
              <a:buSzPts val="2800"/>
              <a:buFont typeface="Trebuchet MS"/>
              <a:buNone/>
              <a:defRPr sz="2800">
                <a:solidFill>
                  <a:schemeClr val="lt2"/>
                </a:solidFill>
                <a:latin typeface="Trebuchet MS"/>
                <a:ea typeface="Trebuchet MS"/>
                <a:cs typeface="Trebuchet MS"/>
                <a:sym typeface="Trebuchet MS"/>
              </a:defRPr>
            </a:lvl3pPr>
            <a:lvl4pPr indent="-228600" lvl="3" marL="1828800" algn="ctr">
              <a:spcBef>
                <a:spcPts val="900"/>
              </a:spcBef>
              <a:spcAft>
                <a:spcPts val="0"/>
              </a:spcAft>
              <a:buClr>
                <a:schemeClr val="lt2"/>
              </a:buClr>
              <a:buSzPts val="2800"/>
              <a:buFont typeface="Trebuchet MS"/>
              <a:buNone/>
              <a:defRPr sz="2800">
                <a:solidFill>
                  <a:schemeClr val="lt2"/>
                </a:solidFill>
                <a:latin typeface="Trebuchet MS"/>
                <a:ea typeface="Trebuchet MS"/>
                <a:cs typeface="Trebuchet MS"/>
                <a:sym typeface="Trebuchet MS"/>
              </a:defRPr>
            </a:lvl4pPr>
            <a:lvl5pPr indent="-228600" lvl="4" marL="2286000" algn="ctr">
              <a:spcBef>
                <a:spcPts val="560"/>
              </a:spcBef>
              <a:spcAft>
                <a:spcPts val="0"/>
              </a:spcAft>
              <a:buClr>
                <a:schemeClr val="lt2"/>
              </a:buClr>
              <a:buSzPts val="2800"/>
              <a:buFont typeface="Trebuchet MS"/>
              <a:buNone/>
              <a:defRPr sz="2800">
                <a:solidFill>
                  <a:schemeClr val="lt2"/>
                </a:solidFill>
                <a:latin typeface="Trebuchet MS"/>
                <a:ea typeface="Trebuchet MS"/>
                <a:cs typeface="Trebuchet MS"/>
                <a:sym typeface="Trebuchet MS"/>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
        <p:nvSpPr>
          <p:cNvPr id="47" name="Google Shape;47;p8"/>
          <p:cNvSpPr/>
          <p:nvPr/>
        </p:nvSpPr>
        <p:spPr>
          <a:xfrm>
            <a:off x="9636012" y="5699915"/>
            <a:ext cx="1336788" cy="47228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48" name="Shape 48"/>
        <p:cNvGrpSpPr/>
        <p:nvPr/>
      </p:nvGrpSpPr>
      <p:grpSpPr>
        <a:xfrm>
          <a:off x="0" y="0"/>
          <a:ext cx="0" cy="0"/>
          <a:chOff x="0" y="0"/>
          <a:chExt cx="0" cy="0"/>
        </a:xfrm>
      </p:grpSpPr>
      <p:sp>
        <p:nvSpPr>
          <p:cNvPr id="49" name="Google Shape;49;p9"/>
          <p:cNvSpPr/>
          <p:nvPr/>
        </p:nvSpPr>
        <p:spPr>
          <a:xfrm>
            <a:off x="0" y="0"/>
            <a:ext cx="10972800"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50" name="Shape 50"/>
        <p:cNvGrpSpPr/>
        <p:nvPr/>
      </p:nvGrpSpPr>
      <p:grpSpPr>
        <a:xfrm>
          <a:off x="0" y="0"/>
          <a:ext cx="0" cy="0"/>
          <a:chOff x="0" y="0"/>
          <a:chExt cx="0" cy="0"/>
        </a:xfrm>
      </p:grpSpPr>
      <p:pic>
        <p:nvPicPr>
          <p:cNvPr id="51" name="Google Shape;51;p10"/>
          <p:cNvPicPr preferRelativeResize="0"/>
          <p:nvPr/>
        </p:nvPicPr>
        <p:blipFill rotWithShape="1">
          <a:blip r:embed="rId2">
            <a:alphaModFix/>
          </a:blip>
          <a:srcRect b="0" l="0" r="0" t="0"/>
          <a:stretch/>
        </p:blipFill>
        <p:spPr>
          <a:xfrm flipH="1" rot="10800000">
            <a:off x="0" y="0"/>
            <a:ext cx="10972800" cy="6172200"/>
          </a:xfrm>
          <a:prstGeom prst="rect">
            <a:avLst/>
          </a:prstGeom>
          <a:noFill/>
          <a:ln>
            <a:noFill/>
          </a:ln>
        </p:spPr>
      </p:pic>
      <p:sp>
        <p:nvSpPr>
          <p:cNvPr id="52" name="Google Shape;52;p10"/>
          <p:cNvSpPr/>
          <p:nvPr/>
        </p:nvSpPr>
        <p:spPr>
          <a:xfrm>
            <a:off x="0" y="0"/>
            <a:ext cx="10972800" cy="6172200"/>
          </a:xfrm>
          <a:prstGeom prst="rect">
            <a:avLst/>
          </a:prstGeom>
          <a:gradFill>
            <a:gsLst>
              <a:gs pos="0">
                <a:srgbClr val="000000">
                  <a:alpha val="61960"/>
                </a:srgbClr>
              </a:gs>
              <a:gs pos="69000">
                <a:srgbClr val="000000">
                  <a:alpha val="76862"/>
                </a:srgbClr>
              </a:gs>
              <a:gs pos="100000">
                <a:srgbClr val="000000">
                  <a:alpha val="76862"/>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18" Type="http://schemas.openxmlformats.org/officeDocument/2006/relationships/theme" Target="../theme/theme1.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theme" Target="../theme/theme3.xml"/><Relationship Id="rId12" Type="http://schemas.openxmlformats.org/officeDocument/2006/relationships/slideLayout" Target="../slideLayouts/slideLayout28.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1" name="Shape 11"/>
        <p:cNvGrpSpPr/>
        <p:nvPr/>
      </p:nvGrpSpPr>
      <p:grpSpPr>
        <a:xfrm>
          <a:off x="0" y="0"/>
          <a:ext cx="0" cy="0"/>
          <a:chOff x="0" y="0"/>
          <a:chExt cx="0" cy="0"/>
        </a:xfrm>
      </p:grpSpPr>
      <p:sp>
        <p:nvSpPr>
          <p:cNvPr id="12" name="Google Shape;12;p1"/>
          <p:cNvSpPr txBox="1"/>
          <p:nvPr>
            <p:ph type="title"/>
          </p:nvPr>
        </p:nvSpPr>
        <p:spPr>
          <a:xfrm>
            <a:off x="499743" y="729732"/>
            <a:ext cx="9973315" cy="590931"/>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SzPts val="1400"/>
              <a:buNone/>
              <a:defRPr b="1" i="0" sz="3600" u="none" cap="none" strike="noStrike">
                <a:solidFill>
                  <a:schemeClr val="dk2"/>
                </a:solidFill>
                <a:latin typeface="Trebuchet MS"/>
                <a:ea typeface="Trebuchet MS"/>
                <a:cs typeface="Trebuchet MS"/>
                <a:sym typeface="Trebuchet MS"/>
              </a:defRPr>
            </a:lvl1pPr>
            <a:lvl2pPr lvl="1" marR="0" rtl="0" algn="l">
              <a:spcBef>
                <a:spcPts val="0"/>
              </a:spcBef>
              <a:spcAft>
                <a:spcPts val="0"/>
              </a:spcAft>
              <a:buSzPts val="1400"/>
              <a:buNone/>
              <a:defRPr b="1" i="0" sz="3200" u="none" cap="none" strike="noStrike">
                <a:solidFill>
                  <a:srgbClr val="73B900"/>
                </a:solidFill>
                <a:latin typeface="Arial"/>
                <a:ea typeface="Arial"/>
                <a:cs typeface="Arial"/>
                <a:sym typeface="Arial"/>
              </a:defRPr>
            </a:lvl2pPr>
            <a:lvl3pPr lvl="2" marR="0" rtl="0" algn="l">
              <a:spcBef>
                <a:spcPts val="0"/>
              </a:spcBef>
              <a:spcAft>
                <a:spcPts val="0"/>
              </a:spcAft>
              <a:buSzPts val="1400"/>
              <a:buNone/>
              <a:defRPr b="1" i="0" sz="3200" u="none" cap="none" strike="noStrike">
                <a:solidFill>
                  <a:srgbClr val="73B900"/>
                </a:solidFill>
                <a:latin typeface="Arial"/>
                <a:ea typeface="Arial"/>
                <a:cs typeface="Arial"/>
                <a:sym typeface="Arial"/>
              </a:defRPr>
            </a:lvl3pPr>
            <a:lvl4pPr lvl="3" marR="0" rtl="0" algn="l">
              <a:spcBef>
                <a:spcPts val="0"/>
              </a:spcBef>
              <a:spcAft>
                <a:spcPts val="0"/>
              </a:spcAft>
              <a:buSzPts val="1400"/>
              <a:buNone/>
              <a:defRPr b="1" i="0" sz="3200" u="none" cap="none" strike="noStrike">
                <a:solidFill>
                  <a:srgbClr val="73B900"/>
                </a:solidFill>
                <a:latin typeface="Arial"/>
                <a:ea typeface="Arial"/>
                <a:cs typeface="Arial"/>
                <a:sym typeface="Arial"/>
              </a:defRPr>
            </a:lvl4pPr>
            <a:lvl5pPr lvl="4" marR="0" rtl="0" algn="l">
              <a:spcBef>
                <a:spcPts val="0"/>
              </a:spcBef>
              <a:spcAft>
                <a:spcPts val="0"/>
              </a:spcAft>
              <a:buSzPts val="1400"/>
              <a:buNone/>
              <a:defRPr b="1" i="0" sz="3200" u="none" cap="none" strike="noStrike">
                <a:solidFill>
                  <a:srgbClr val="73B900"/>
                </a:solidFill>
                <a:latin typeface="Arial"/>
                <a:ea typeface="Arial"/>
                <a:cs typeface="Arial"/>
                <a:sym typeface="Arial"/>
              </a:defRPr>
            </a:lvl5pPr>
            <a:lvl6pPr lvl="5" marR="0" rtl="0" algn="l">
              <a:spcBef>
                <a:spcPts val="0"/>
              </a:spcBef>
              <a:spcAft>
                <a:spcPts val="0"/>
              </a:spcAft>
              <a:buSzPts val="1400"/>
              <a:buNone/>
              <a:defRPr b="1" i="0" sz="3200" u="none" cap="none" strike="noStrike">
                <a:solidFill>
                  <a:srgbClr val="73B900"/>
                </a:solidFill>
                <a:latin typeface="Arial"/>
                <a:ea typeface="Arial"/>
                <a:cs typeface="Arial"/>
                <a:sym typeface="Arial"/>
              </a:defRPr>
            </a:lvl6pPr>
            <a:lvl7pPr lvl="6" marR="0" rtl="0" algn="l">
              <a:spcBef>
                <a:spcPts val="0"/>
              </a:spcBef>
              <a:spcAft>
                <a:spcPts val="0"/>
              </a:spcAft>
              <a:buSzPts val="1400"/>
              <a:buNone/>
              <a:defRPr b="1" i="0" sz="3200" u="none" cap="none" strike="noStrike">
                <a:solidFill>
                  <a:srgbClr val="73B900"/>
                </a:solidFill>
                <a:latin typeface="Arial"/>
                <a:ea typeface="Arial"/>
                <a:cs typeface="Arial"/>
                <a:sym typeface="Arial"/>
              </a:defRPr>
            </a:lvl7pPr>
            <a:lvl8pPr lvl="7" marR="0" rtl="0" algn="l">
              <a:spcBef>
                <a:spcPts val="0"/>
              </a:spcBef>
              <a:spcAft>
                <a:spcPts val="0"/>
              </a:spcAft>
              <a:buSzPts val="1400"/>
              <a:buNone/>
              <a:defRPr b="1" i="0" sz="3200" u="none" cap="none" strike="noStrike">
                <a:solidFill>
                  <a:srgbClr val="73B900"/>
                </a:solidFill>
                <a:latin typeface="Arial"/>
                <a:ea typeface="Arial"/>
                <a:cs typeface="Arial"/>
                <a:sym typeface="Arial"/>
              </a:defRPr>
            </a:lvl8pPr>
            <a:lvl9pPr lvl="8" marR="0" rtl="0" algn="l">
              <a:spcBef>
                <a:spcPts val="0"/>
              </a:spcBef>
              <a:spcAft>
                <a:spcPts val="0"/>
              </a:spcAft>
              <a:buSzPts val="1400"/>
              <a:buNone/>
              <a:defRPr b="1" i="0" sz="3200" u="none" cap="none" strike="noStrike">
                <a:solidFill>
                  <a:srgbClr val="73B900"/>
                </a:solidFill>
                <a:latin typeface="Arial"/>
                <a:ea typeface="Arial"/>
                <a:cs typeface="Arial"/>
                <a:sym typeface="Arial"/>
              </a:defRPr>
            </a:lvl9pPr>
          </a:lstStyle>
          <a:p/>
        </p:txBody>
      </p:sp>
      <p:sp>
        <p:nvSpPr>
          <p:cNvPr id="13" name="Google Shape;13;p1"/>
          <p:cNvSpPr txBox="1"/>
          <p:nvPr>
            <p:ph idx="1" type="body"/>
          </p:nvPr>
        </p:nvSpPr>
        <p:spPr>
          <a:xfrm>
            <a:off x="517402" y="2002368"/>
            <a:ext cx="9948931" cy="373424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900"/>
              </a:spcBef>
              <a:spcAft>
                <a:spcPts val="0"/>
              </a:spcAft>
              <a:buClr>
                <a:schemeClr val="dk1"/>
              </a:buClr>
              <a:buSzPts val="1800"/>
              <a:buFont typeface="Trebuchet MS"/>
              <a:buNone/>
              <a:defRPr b="0" i="0" sz="1800" u="none" cap="none" strike="noStrike">
                <a:solidFill>
                  <a:schemeClr val="dk2"/>
                </a:solidFill>
                <a:latin typeface="Trebuchet MS"/>
                <a:ea typeface="Trebuchet MS"/>
                <a:cs typeface="Trebuchet MS"/>
                <a:sym typeface="Trebuchet MS"/>
              </a:defRPr>
            </a:lvl1pPr>
            <a:lvl2pPr indent="-228600" lvl="1" marL="914400" marR="0" rtl="0" algn="l">
              <a:lnSpc>
                <a:spcPct val="90000"/>
              </a:lnSpc>
              <a:spcBef>
                <a:spcPts val="900"/>
              </a:spcBef>
              <a:spcAft>
                <a:spcPts val="0"/>
              </a:spcAft>
              <a:buClr>
                <a:schemeClr val="dk1"/>
              </a:buClr>
              <a:buSzPts val="1600"/>
              <a:buFont typeface="Trebuchet MS"/>
              <a:buNone/>
              <a:defRPr b="0" i="0" sz="1600" u="none" cap="none" strike="noStrike">
                <a:solidFill>
                  <a:schemeClr val="dk2"/>
                </a:solidFill>
                <a:latin typeface="Trebuchet MS"/>
                <a:ea typeface="Trebuchet MS"/>
                <a:cs typeface="Trebuchet MS"/>
                <a:sym typeface="Trebuchet MS"/>
              </a:defRPr>
            </a:lvl2pPr>
            <a:lvl3pPr indent="-228600" lvl="2" marL="1371600" marR="0" rtl="0" algn="l">
              <a:lnSpc>
                <a:spcPct val="90000"/>
              </a:lnSpc>
              <a:spcBef>
                <a:spcPts val="900"/>
              </a:spcBef>
              <a:spcAft>
                <a:spcPts val="0"/>
              </a:spcAft>
              <a:buClr>
                <a:schemeClr val="dk1"/>
              </a:buClr>
              <a:buSzPts val="1400"/>
              <a:buFont typeface="Trebuchet MS"/>
              <a:buNone/>
              <a:defRPr b="0" i="0" sz="1400" u="none" cap="none" strike="noStrike">
                <a:solidFill>
                  <a:schemeClr val="dk2"/>
                </a:solidFill>
                <a:latin typeface="Trebuchet MS"/>
                <a:ea typeface="Trebuchet MS"/>
                <a:cs typeface="Trebuchet MS"/>
                <a:sym typeface="Trebuchet MS"/>
              </a:defRPr>
            </a:lvl3pPr>
            <a:lvl4pPr indent="-355600" lvl="3" marL="1828800" marR="0" rtl="0" algn="l">
              <a:spcBef>
                <a:spcPts val="900"/>
              </a:spcBef>
              <a:spcAft>
                <a:spcPts val="0"/>
              </a:spcAft>
              <a:buClr>
                <a:schemeClr val="dk2"/>
              </a:buClr>
              <a:buSzPts val="2000"/>
              <a:buFont typeface="Trebuchet MS"/>
              <a:buChar char="–"/>
              <a:defRPr b="0" i="0" sz="2000" u="none" cap="none" strike="noStrike">
                <a:solidFill>
                  <a:schemeClr val="dk2"/>
                </a:solidFill>
                <a:latin typeface="Trebuchet MS"/>
                <a:ea typeface="Trebuchet MS"/>
                <a:cs typeface="Trebuchet MS"/>
                <a:sym typeface="Trebuchet MS"/>
              </a:defRPr>
            </a:lvl4pPr>
            <a:lvl5pPr indent="-355600" lvl="4" marL="2286000" marR="0" rtl="0" algn="l">
              <a:spcBef>
                <a:spcPts val="400"/>
              </a:spcBef>
              <a:spcAft>
                <a:spcPts val="0"/>
              </a:spcAft>
              <a:buClr>
                <a:schemeClr val="dk2"/>
              </a:buClr>
              <a:buSzPts val="2000"/>
              <a:buFont typeface="Trebuchet MS"/>
              <a:buChar char="»"/>
              <a:defRPr b="0" i="0" sz="2000" u="none" cap="none" strike="noStrike">
                <a:solidFill>
                  <a:schemeClr val="dk2"/>
                </a:solidFill>
                <a:latin typeface="Trebuchet MS"/>
                <a:ea typeface="Trebuchet MS"/>
                <a:cs typeface="Trebuchet MS"/>
                <a:sym typeface="Trebuchet MS"/>
              </a:defRPr>
            </a:lvl5pPr>
            <a:lvl6pPr indent="-355600" lvl="5" marL="2743200" marR="0" rtl="0" algn="l">
              <a:spcBef>
                <a:spcPts val="400"/>
              </a:spcBef>
              <a:spcAft>
                <a:spcPts val="0"/>
              </a:spcAft>
              <a:buClr>
                <a:schemeClr val="dk2"/>
              </a:buClr>
              <a:buSzPts val="2000"/>
              <a:buFont typeface="Trebuchet MS"/>
              <a:buChar char="»"/>
              <a:defRPr b="0" i="0" sz="2000" u="none" cap="none" strike="noStrike">
                <a:solidFill>
                  <a:schemeClr val="dk2"/>
                </a:solidFill>
                <a:latin typeface="Trebuchet MS"/>
                <a:ea typeface="Trebuchet MS"/>
                <a:cs typeface="Trebuchet MS"/>
                <a:sym typeface="Trebuchet MS"/>
              </a:defRPr>
            </a:lvl6pPr>
            <a:lvl7pPr indent="-355600" lvl="6" marL="3200400" marR="0" rtl="0" algn="l">
              <a:spcBef>
                <a:spcPts val="400"/>
              </a:spcBef>
              <a:spcAft>
                <a:spcPts val="0"/>
              </a:spcAft>
              <a:buClr>
                <a:schemeClr val="dk2"/>
              </a:buClr>
              <a:buSzPts val="2000"/>
              <a:buFont typeface="Trebuchet MS"/>
              <a:buChar char="»"/>
              <a:defRPr b="0" i="0" sz="2000" u="none" cap="none" strike="noStrike">
                <a:solidFill>
                  <a:schemeClr val="dk2"/>
                </a:solidFill>
                <a:latin typeface="Trebuchet MS"/>
                <a:ea typeface="Trebuchet MS"/>
                <a:cs typeface="Trebuchet MS"/>
                <a:sym typeface="Trebuchet MS"/>
              </a:defRPr>
            </a:lvl7pPr>
            <a:lvl8pPr indent="-355600" lvl="7" marL="3657600" marR="0" rtl="0" algn="l">
              <a:spcBef>
                <a:spcPts val="400"/>
              </a:spcBef>
              <a:spcAft>
                <a:spcPts val="0"/>
              </a:spcAft>
              <a:buClr>
                <a:schemeClr val="dk2"/>
              </a:buClr>
              <a:buSzPts val="2000"/>
              <a:buFont typeface="Trebuchet MS"/>
              <a:buChar char="»"/>
              <a:defRPr b="0" i="0" sz="2000" u="none" cap="none" strike="noStrike">
                <a:solidFill>
                  <a:schemeClr val="dk2"/>
                </a:solidFill>
                <a:latin typeface="Trebuchet MS"/>
                <a:ea typeface="Trebuchet MS"/>
                <a:cs typeface="Trebuchet MS"/>
                <a:sym typeface="Trebuchet MS"/>
              </a:defRPr>
            </a:lvl8pPr>
            <a:lvl9pPr indent="-355600" lvl="8" marL="4114800" marR="0" rtl="0" algn="l">
              <a:spcBef>
                <a:spcPts val="400"/>
              </a:spcBef>
              <a:spcAft>
                <a:spcPts val="0"/>
              </a:spcAft>
              <a:buClr>
                <a:schemeClr val="dk2"/>
              </a:buClr>
              <a:buSzPts val="2000"/>
              <a:buFont typeface="Trebuchet MS"/>
              <a:buChar char="»"/>
              <a:defRPr b="0" i="0" sz="2000" u="none" cap="none" strike="noStrike">
                <a:solidFill>
                  <a:schemeClr val="dk2"/>
                </a:solidFill>
                <a:latin typeface="Trebuchet MS"/>
                <a:ea typeface="Trebuchet MS"/>
                <a:cs typeface="Trebuchet MS"/>
                <a:sym typeface="Trebuchet MS"/>
              </a:defRPr>
            </a:lvl9pPr>
          </a:lstStyle>
          <a:p/>
        </p:txBody>
      </p:sp>
      <p:sp>
        <p:nvSpPr>
          <p:cNvPr id="14" name="Google Shape;14;p1"/>
          <p:cNvSpPr txBox="1"/>
          <p:nvPr/>
        </p:nvSpPr>
        <p:spPr>
          <a:xfrm>
            <a:off x="9749165" y="5857880"/>
            <a:ext cx="321027" cy="138499"/>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None/>
            </a:pPr>
            <a:fld id="{00000000-1234-1234-1234-123412341234}" type="slidenum">
              <a:rPr lang="en-US" sz="700" cap="none">
                <a:solidFill>
                  <a:schemeClr val="accent5"/>
                </a:solidFill>
                <a:latin typeface="Trebuchet MS"/>
                <a:ea typeface="Trebuchet MS"/>
                <a:cs typeface="Trebuchet MS"/>
                <a:sym typeface="Trebuchet MS"/>
              </a:rPr>
              <a:t>‹#›</a:t>
            </a:fld>
            <a:r>
              <a:rPr lang="en-US" sz="900" cap="none">
                <a:solidFill>
                  <a:schemeClr val="accent5"/>
                </a:solidFill>
                <a:latin typeface="Century Gothic"/>
                <a:ea typeface="Century Gothic"/>
                <a:cs typeface="Century Gothic"/>
                <a:sym typeface="Century Gothic"/>
              </a:rPr>
              <a:t> </a:t>
            </a:r>
            <a:endParaRPr sz="900" cap="none">
              <a:solidFill>
                <a:schemeClr val="accent5"/>
              </a:solidFill>
              <a:latin typeface="Century Gothic"/>
              <a:ea typeface="Century Gothic"/>
              <a:cs typeface="Century Gothic"/>
              <a:sym typeface="Century Gothic"/>
            </a:endParaRPr>
          </a:p>
        </p:txBody>
      </p:sp>
      <p:pic>
        <p:nvPicPr>
          <p:cNvPr id="15" name="Google Shape;15;p1"/>
          <p:cNvPicPr preferRelativeResize="0"/>
          <p:nvPr/>
        </p:nvPicPr>
        <p:blipFill rotWithShape="1">
          <a:blip r:embed="rId1">
            <a:alphaModFix/>
          </a:blip>
          <a:srcRect b="0" l="0" r="0" t="0"/>
          <a:stretch/>
        </p:blipFill>
        <p:spPr>
          <a:xfrm>
            <a:off x="10288289" y="5814736"/>
            <a:ext cx="475887" cy="23794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81" name="Shape 81"/>
        <p:cNvGrpSpPr/>
        <p:nvPr/>
      </p:nvGrpSpPr>
      <p:grpSpPr>
        <a:xfrm>
          <a:off x="0" y="0"/>
          <a:ext cx="0" cy="0"/>
          <a:chOff x="0" y="0"/>
          <a:chExt cx="0" cy="0"/>
        </a:xfrm>
      </p:grpSpPr>
      <p:sp>
        <p:nvSpPr>
          <p:cNvPr id="82" name="Google Shape;82;p18"/>
          <p:cNvSpPr txBox="1"/>
          <p:nvPr>
            <p:ph type="title"/>
          </p:nvPr>
        </p:nvSpPr>
        <p:spPr>
          <a:xfrm>
            <a:off x="499743" y="653532"/>
            <a:ext cx="9973315" cy="590931"/>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SzPts val="1400"/>
              <a:buNone/>
              <a:defRPr b="1" i="0" sz="3600" u="none" cap="none" strike="noStrike">
                <a:solidFill>
                  <a:schemeClr val="dk2"/>
                </a:solidFill>
                <a:latin typeface="Trebuchet MS"/>
                <a:ea typeface="Trebuchet MS"/>
                <a:cs typeface="Trebuchet MS"/>
                <a:sym typeface="Trebuchet MS"/>
              </a:defRPr>
            </a:lvl1pPr>
            <a:lvl2pPr lvl="1" marR="0" rtl="0" algn="l">
              <a:spcBef>
                <a:spcPts val="0"/>
              </a:spcBef>
              <a:spcAft>
                <a:spcPts val="0"/>
              </a:spcAft>
              <a:buSzPts val="1400"/>
              <a:buNone/>
              <a:defRPr b="1" i="0" sz="3200" u="none" cap="none" strike="noStrike">
                <a:solidFill>
                  <a:srgbClr val="73B900"/>
                </a:solidFill>
                <a:latin typeface="Arial"/>
                <a:ea typeface="Arial"/>
                <a:cs typeface="Arial"/>
                <a:sym typeface="Arial"/>
              </a:defRPr>
            </a:lvl2pPr>
            <a:lvl3pPr lvl="2" marR="0" rtl="0" algn="l">
              <a:spcBef>
                <a:spcPts val="0"/>
              </a:spcBef>
              <a:spcAft>
                <a:spcPts val="0"/>
              </a:spcAft>
              <a:buSzPts val="1400"/>
              <a:buNone/>
              <a:defRPr b="1" i="0" sz="3200" u="none" cap="none" strike="noStrike">
                <a:solidFill>
                  <a:srgbClr val="73B900"/>
                </a:solidFill>
                <a:latin typeface="Arial"/>
                <a:ea typeface="Arial"/>
                <a:cs typeface="Arial"/>
                <a:sym typeface="Arial"/>
              </a:defRPr>
            </a:lvl3pPr>
            <a:lvl4pPr lvl="3" marR="0" rtl="0" algn="l">
              <a:spcBef>
                <a:spcPts val="0"/>
              </a:spcBef>
              <a:spcAft>
                <a:spcPts val="0"/>
              </a:spcAft>
              <a:buSzPts val="1400"/>
              <a:buNone/>
              <a:defRPr b="1" i="0" sz="3200" u="none" cap="none" strike="noStrike">
                <a:solidFill>
                  <a:srgbClr val="73B900"/>
                </a:solidFill>
                <a:latin typeface="Arial"/>
                <a:ea typeface="Arial"/>
                <a:cs typeface="Arial"/>
                <a:sym typeface="Arial"/>
              </a:defRPr>
            </a:lvl4pPr>
            <a:lvl5pPr lvl="4" marR="0" rtl="0" algn="l">
              <a:spcBef>
                <a:spcPts val="0"/>
              </a:spcBef>
              <a:spcAft>
                <a:spcPts val="0"/>
              </a:spcAft>
              <a:buSzPts val="1400"/>
              <a:buNone/>
              <a:defRPr b="1" i="0" sz="3200" u="none" cap="none" strike="noStrike">
                <a:solidFill>
                  <a:srgbClr val="73B900"/>
                </a:solidFill>
                <a:latin typeface="Arial"/>
                <a:ea typeface="Arial"/>
                <a:cs typeface="Arial"/>
                <a:sym typeface="Arial"/>
              </a:defRPr>
            </a:lvl5pPr>
            <a:lvl6pPr lvl="5" marR="0" rtl="0" algn="l">
              <a:spcBef>
                <a:spcPts val="0"/>
              </a:spcBef>
              <a:spcAft>
                <a:spcPts val="0"/>
              </a:spcAft>
              <a:buSzPts val="1400"/>
              <a:buNone/>
              <a:defRPr b="1" i="0" sz="3200" u="none" cap="none" strike="noStrike">
                <a:solidFill>
                  <a:srgbClr val="73B900"/>
                </a:solidFill>
                <a:latin typeface="Arial"/>
                <a:ea typeface="Arial"/>
                <a:cs typeface="Arial"/>
                <a:sym typeface="Arial"/>
              </a:defRPr>
            </a:lvl6pPr>
            <a:lvl7pPr lvl="6" marR="0" rtl="0" algn="l">
              <a:spcBef>
                <a:spcPts val="0"/>
              </a:spcBef>
              <a:spcAft>
                <a:spcPts val="0"/>
              </a:spcAft>
              <a:buSzPts val="1400"/>
              <a:buNone/>
              <a:defRPr b="1" i="0" sz="3200" u="none" cap="none" strike="noStrike">
                <a:solidFill>
                  <a:srgbClr val="73B900"/>
                </a:solidFill>
                <a:latin typeface="Arial"/>
                <a:ea typeface="Arial"/>
                <a:cs typeface="Arial"/>
                <a:sym typeface="Arial"/>
              </a:defRPr>
            </a:lvl7pPr>
            <a:lvl8pPr lvl="7" marR="0" rtl="0" algn="l">
              <a:spcBef>
                <a:spcPts val="0"/>
              </a:spcBef>
              <a:spcAft>
                <a:spcPts val="0"/>
              </a:spcAft>
              <a:buSzPts val="1400"/>
              <a:buNone/>
              <a:defRPr b="1" i="0" sz="3200" u="none" cap="none" strike="noStrike">
                <a:solidFill>
                  <a:srgbClr val="73B900"/>
                </a:solidFill>
                <a:latin typeface="Arial"/>
                <a:ea typeface="Arial"/>
                <a:cs typeface="Arial"/>
                <a:sym typeface="Arial"/>
              </a:defRPr>
            </a:lvl8pPr>
            <a:lvl9pPr lvl="8" marR="0" rtl="0" algn="l">
              <a:spcBef>
                <a:spcPts val="0"/>
              </a:spcBef>
              <a:spcAft>
                <a:spcPts val="0"/>
              </a:spcAft>
              <a:buSzPts val="1400"/>
              <a:buNone/>
              <a:defRPr b="1" i="0" sz="3200" u="none" cap="none" strike="noStrike">
                <a:solidFill>
                  <a:srgbClr val="73B900"/>
                </a:solidFill>
                <a:latin typeface="Arial"/>
                <a:ea typeface="Arial"/>
                <a:cs typeface="Arial"/>
                <a:sym typeface="Arial"/>
              </a:defRPr>
            </a:lvl9pPr>
          </a:lstStyle>
          <a:p/>
        </p:txBody>
      </p:sp>
      <p:sp>
        <p:nvSpPr>
          <p:cNvPr id="83" name="Google Shape;83;p18"/>
          <p:cNvSpPr txBox="1"/>
          <p:nvPr>
            <p:ph idx="1" type="body"/>
          </p:nvPr>
        </p:nvSpPr>
        <p:spPr>
          <a:xfrm>
            <a:off x="517402" y="2002367"/>
            <a:ext cx="9948931" cy="390804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900"/>
              </a:spcBef>
              <a:spcAft>
                <a:spcPts val="0"/>
              </a:spcAft>
              <a:buClr>
                <a:schemeClr val="dk1"/>
              </a:buClr>
              <a:buSzPts val="2000"/>
              <a:buFont typeface="Trebuchet MS"/>
              <a:buNone/>
              <a:defRPr b="0" i="0" sz="2000" u="none" cap="none" strike="noStrike">
                <a:solidFill>
                  <a:schemeClr val="dk2"/>
                </a:solidFill>
                <a:latin typeface="Trebuchet MS"/>
                <a:ea typeface="Trebuchet MS"/>
                <a:cs typeface="Trebuchet MS"/>
                <a:sym typeface="Trebuchet MS"/>
              </a:defRPr>
            </a:lvl1pPr>
            <a:lvl2pPr indent="-228600" lvl="1" marL="914400" marR="0" rtl="0" algn="l">
              <a:lnSpc>
                <a:spcPct val="90000"/>
              </a:lnSpc>
              <a:spcBef>
                <a:spcPts val="900"/>
              </a:spcBef>
              <a:spcAft>
                <a:spcPts val="0"/>
              </a:spcAft>
              <a:buClr>
                <a:schemeClr val="dk1"/>
              </a:buClr>
              <a:buSzPts val="1800"/>
              <a:buFont typeface="Trebuchet MS"/>
              <a:buNone/>
              <a:defRPr b="0" i="0" sz="1800" u="none" cap="none" strike="noStrike">
                <a:solidFill>
                  <a:schemeClr val="dk2"/>
                </a:solidFill>
                <a:latin typeface="Trebuchet MS"/>
                <a:ea typeface="Trebuchet MS"/>
                <a:cs typeface="Trebuchet MS"/>
                <a:sym typeface="Trebuchet MS"/>
              </a:defRPr>
            </a:lvl2pPr>
            <a:lvl3pPr indent="-228600" lvl="2" marL="1371600" marR="0" rtl="0" algn="l">
              <a:lnSpc>
                <a:spcPct val="90000"/>
              </a:lnSpc>
              <a:spcBef>
                <a:spcPts val="900"/>
              </a:spcBef>
              <a:spcAft>
                <a:spcPts val="0"/>
              </a:spcAft>
              <a:buClr>
                <a:schemeClr val="dk1"/>
              </a:buClr>
              <a:buSzPts val="1600"/>
              <a:buFont typeface="Trebuchet MS"/>
              <a:buNone/>
              <a:defRPr b="0" i="0" sz="1600" u="none" cap="none" strike="noStrike">
                <a:solidFill>
                  <a:schemeClr val="dk2"/>
                </a:solidFill>
                <a:latin typeface="Trebuchet MS"/>
                <a:ea typeface="Trebuchet MS"/>
                <a:cs typeface="Trebuchet MS"/>
                <a:sym typeface="Trebuchet MS"/>
              </a:defRPr>
            </a:lvl3pPr>
            <a:lvl4pPr indent="-355600" lvl="3" marL="1828800" marR="0" rtl="0" algn="l">
              <a:spcBef>
                <a:spcPts val="900"/>
              </a:spcBef>
              <a:spcAft>
                <a:spcPts val="0"/>
              </a:spcAft>
              <a:buClr>
                <a:schemeClr val="dk2"/>
              </a:buClr>
              <a:buSzPts val="2000"/>
              <a:buFont typeface="Trebuchet MS"/>
              <a:buChar char="–"/>
              <a:defRPr b="0" i="0" sz="2000" u="none" cap="none" strike="noStrike">
                <a:solidFill>
                  <a:schemeClr val="dk2"/>
                </a:solidFill>
                <a:latin typeface="Trebuchet MS"/>
                <a:ea typeface="Trebuchet MS"/>
                <a:cs typeface="Trebuchet MS"/>
                <a:sym typeface="Trebuchet MS"/>
              </a:defRPr>
            </a:lvl4pPr>
            <a:lvl5pPr indent="-355600" lvl="4" marL="2286000" marR="0" rtl="0" algn="l">
              <a:spcBef>
                <a:spcPts val="400"/>
              </a:spcBef>
              <a:spcAft>
                <a:spcPts val="0"/>
              </a:spcAft>
              <a:buClr>
                <a:schemeClr val="dk2"/>
              </a:buClr>
              <a:buSzPts val="2000"/>
              <a:buFont typeface="Trebuchet MS"/>
              <a:buChar char="»"/>
              <a:defRPr b="0" i="0" sz="2000" u="none" cap="none" strike="noStrike">
                <a:solidFill>
                  <a:schemeClr val="dk2"/>
                </a:solidFill>
                <a:latin typeface="Trebuchet MS"/>
                <a:ea typeface="Trebuchet MS"/>
                <a:cs typeface="Trebuchet MS"/>
                <a:sym typeface="Trebuchet MS"/>
              </a:defRPr>
            </a:lvl5pPr>
            <a:lvl6pPr indent="-355600" lvl="5" marL="2743200" marR="0" rtl="0" algn="l">
              <a:spcBef>
                <a:spcPts val="400"/>
              </a:spcBef>
              <a:spcAft>
                <a:spcPts val="0"/>
              </a:spcAft>
              <a:buClr>
                <a:schemeClr val="dk2"/>
              </a:buClr>
              <a:buSzPts val="2000"/>
              <a:buFont typeface="Trebuchet MS"/>
              <a:buChar char="»"/>
              <a:defRPr b="0" i="0" sz="2000" u="none" cap="none" strike="noStrike">
                <a:solidFill>
                  <a:schemeClr val="dk2"/>
                </a:solidFill>
                <a:latin typeface="Trebuchet MS"/>
                <a:ea typeface="Trebuchet MS"/>
                <a:cs typeface="Trebuchet MS"/>
                <a:sym typeface="Trebuchet MS"/>
              </a:defRPr>
            </a:lvl6pPr>
            <a:lvl7pPr indent="-355600" lvl="6" marL="3200400" marR="0" rtl="0" algn="l">
              <a:spcBef>
                <a:spcPts val="400"/>
              </a:spcBef>
              <a:spcAft>
                <a:spcPts val="0"/>
              </a:spcAft>
              <a:buClr>
                <a:schemeClr val="dk2"/>
              </a:buClr>
              <a:buSzPts val="2000"/>
              <a:buFont typeface="Trebuchet MS"/>
              <a:buChar char="»"/>
              <a:defRPr b="0" i="0" sz="2000" u="none" cap="none" strike="noStrike">
                <a:solidFill>
                  <a:schemeClr val="dk2"/>
                </a:solidFill>
                <a:latin typeface="Trebuchet MS"/>
                <a:ea typeface="Trebuchet MS"/>
                <a:cs typeface="Trebuchet MS"/>
                <a:sym typeface="Trebuchet MS"/>
              </a:defRPr>
            </a:lvl7pPr>
            <a:lvl8pPr indent="-355600" lvl="7" marL="3657600" marR="0" rtl="0" algn="l">
              <a:spcBef>
                <a:spcPts val="400"/>
              </a:spcBef>
              <a:spcAft>
                <a:spcPts val="0"/>
              </a:spcAft>
              <a:buClr>
                <a:schemeClr val="dk2"/>
              </a:buClr>
              <a:buSzPts val="2000"/>
              <a:buFont typeface="Trebuchet MS"/>
              <a:buChar char="»"/>
              <a:defRPr b="0" i="0" sz="2000" u="none" cap="none" strike="noStrike">
                <a:solidFill>
                  <a:schemeClr val="dk2"/>
                </a:solidFill>
                <a:latin typeface="Trebuchet MS"/>
                <a:ea typeface="Trebuchet MS"/>
                <a:cs typeface="Trebuchet MS"/>
                <a:sym typeface="Trebuchet MS"/>
              </a:defRPr>
            </a:lvl8pPr>
            <a:lvl9pPr indent="-355600" lvl="8" marL="4114800" marR="0" rtl="0" algn="l">
              <a:spcBef>
                <a:spcPts val="400"/>
              </a:spcBef>
              <a:spcAft>
                <a:spcPts val="0"/>
              </a:spcAft>
              <a:buClr>
                <a:schemeClr val="dk2"/>
              </a:buClr>
              <a:buSzPts val="2000"/>
              <a:buFont typeface="Trebuchet MS"/>
              <a:buChar char="»"/>
              <a:defRPr b="0" i="0" sz="2000" u="none" cap="none" strike="noStrike">
                <a:solidFill>
                  <a:schemeClr val="dk2"/>
                </a:solidFill>
                <a:latin typeface="Trebuchet MS"/>
                <a:ea typeface="Trebuchet MS"/>
                <a:cs typeface="Trebuchet MS"/>
                <a:sym typeface="Trebuchet MS"/>
              </a:defRPr>
            </a:lvl9pPr>
          </a:lstStyle>
          <a:p/>
        </p:txBody>
      </p:sp>
      <p:sp>
        <p:nvSpPr>
          <p:cNvPr id="84" name="Google Shape;84;p18"/>
          <p:cNvSpPr txBox="1"/>
          <p:nvPr/>
        </p:nvSpPr>
        <p:spPr>
          <a:xfrm>
            <a:off x="9762254" y="5831286"/>
            <a:ext cx="321027" cy="161583"/>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None/>
            </a:pPr>
            <a:fld id="{00000000-1234-1234-1234-123412341234}" type="slidenum">
              <a:rPr lang="en-US" sz="850" cap="none">
                <a:solidFill>
                  <a:schemeClr val="accent4"/>
                </a:solidFill>
                <a:latin typeface="Trebuchet MS"/>
                <a:ea typeface="Trebuchet MS"/>
                <a:cs typeface="Trebuchet MS"/>
                <a:sym typeface="Trebuchet MS"/>
              </a:rPr>
              <a:t>‹#›</a:t>
            </a:fld>
            <a:r>
              <a:rPr lang="en-US" sz="1050" cap="none">
                <a:solidFill>
                  <a:srgbClr val="12FEB6"/>
                </a:solidFill>
                <a:latin typeface="Century Gothic"/>
                <a:ea typeface="Century Gothic"/>
                <a:cs typeface="Century Gothic"/>
                <a:sym typeface="Century Gothic"/>
              </a:rPr>
              <a:t> </a:t>
            </a:r>
            <a:endParaRPr sz="1050" cap="none">
              <a:solidFill>
                <a:srgbClr val="12FEB6"/>
              </a:solidFill>
              <a:latin typeface="Century Gothic"/>
              <a:ea typeface="Century Gothic"/>
              <a:cs typeface="Century Gothic"/>
              <a:sym typeface="Century Gothic"/>
            </a:endParaRPr>
          </a:p>
        </p:txBody>
      </p:sp>
      <p:grpSp>
        <p:nvGrpSpPr>
          <p:cNvPr id="85" name="Google Shape;85;p18"/>
          <p:cNvGrpSpPr/>
          <p:nvPr/>
        </p:nvGrpSpPr>
        <p:grpSpPr>
          <a:xfrm>
            <a:off x="10153706" y="5866413"/>
            <a:ext cx="583502" cy="107781"/>
            <a:chOff x="677492" y="-1417931"/>
            <a:chExt cx="3154606" cy="582700"/>
          </a:xfrm>
        </p:grpSpPr>
        <p:sp>
          <p:nvSpPr>
            <p:cNvPr id="86" name="Google Shape;86;p18"/>
            <p:cNvSpPr/>
            <p:nvPr/>
          </p:nvSpPr>
          <p:spPr>
            <a:xfrm>
              <a:off x="3761772" y="-980905"/>
              <a:ext cx="70326" cy="68652"/>
            </a:xfrm>
            <a:custGeom>
              <a:rect b="b" l="l" r="r" t="t"/>
              <a:pathLst>
                <a:path extrusionOk="0" h="83" w="87">
                  <a:moveTo>
                    <a:pt x="36" y="37"/>
                  </a:moveTo>
                  <a:cubicBezTo>
                    <a:pt x="36" y="26"/>
                    <a:pt x="36" y="26"/>
                    <a:pt x="36" y="26"/>
                  </a:cubicBezTo>
                  <a:cubicBezTo>
                    <a:pt x="43" y="26"/>
                    <a:pt x="43" y="26"/>
                    <a:pt x="43" y="26"/>
                  </a:cubicBezTo>
                  <a:cubicBezTo>
                    <a:pt x="47" y="26"/>
                    <a:pt x="52" y="27"/>
                    <a:pt x="52" y="31"/>
                  </a:cubicBezTo>
                  <a:cubicBezTo>
                    <a:pt x="52" y="36"/>
                    <a:pt x="50" y="37"/>
                    <a:pt x="45" y="37"/>
                  </a:cubicBezTo>
                  <a:cubicBezTo>
                    <a:pt x="36" y="37"/>
                    <a:pt x="36" y="37"/>
                    <a:pt x="36" y="37"/>
                  </a:cubicBezTo>
                  <a:moveTo>
                    <a:pt x="36" y="45"/>
                  </a:moveTo>
                  <a:cubicBezTo>
                    <a:pt x="41" y="45"/>
                    <a:pt x="41" y="45"/>
                    <a:pt x="41" y="45"/>
                  </a:cubicBezTo>
                  <a:cubicBezTo>
                    <a:pt x="52" y="63"/>
                    <a:pt x="52" y="63"/>
                    <a:pt x="52" y="63"/>
                  </a:cubicBezTo>
                  <a:cubicBezTo>
                    <a:pt x="63" y="63"/>
                    <a:pt x="63" y="63"/>
                    <a:pt x="63" y="63"/>
                  </a:cubicBezTo>
                  <a:cubicBezTo>
                    <a:pt x="52" y="44"/>
                    <a:pt x="52" y="44"/>
                    <a:pt x="52" y="44"/>
                  </a:cubicBezTo>
                  <a:cubicBezTo>
                    <a:pt x="58" y="43"/>
                    <a:pt x="63" y="41"/>
                    <a:pt x="63" y="32"/>
                  </a:cubicBezTo>
                  <a:cubicBezTo>
                    <a:pt x="63" y="22"/>
                    <a:pt x="56" y="19"/>
                    <a:pt x="44" y="19"/>
                  </a:cubicBezTo>
                  <a:cubicBezTo>
                    <a:pt x="26" y="19"/>
                    <a:pt x="26" y="19"/>
                    <a:pt x="26" y="19"/>
                  </a:cubicBezTo>
                  <a:cubicBezTo>
                    <a:pt x="26" y="63"/>
                    <a:pt x="26" y="63"/>
                    <a:pt x="26" y="63"/>
                  </a:cubicBezTo>
                  <a:cubicBezTo>
                    <a:pt x="36" y="63"/>
                    <a:pt x="36" y="63"/>
                    <a:pt x="36" y="63"/>
                  </a:cubicBezTo>
                  <a:cubicBezTo>
                    <a:pt x="36" y="45"/>
                    <a:pt x="36" y="45"/>
                    <a:pt x="36" y="45"/>
                  </a:cubicBezTo>
                  <a:moveTo>
                    <a:pt x="87" y="41"/>
                  </a:moveTo>
                  <a:cubicBezTo>
                    <a:pt x="87" y="15"/>
                    <a:pt x="66" y="0"/>
                    <a:pt x="44" y="0"/>
                  </a:cubicBezTo>
                  <a:cubicBezTo>
                    <a:pt x="21" y="0"/>
                    <a:pt x="0" y="15"/>
                    <a:pt x="0" y="41"/>
                  </a:cubicBezTo>
                  <a:cubicBezTo>
                    <a:pt x="0" y="67"/>
                    <a:pt x="21" y="83"/>
                    <a:pt x="44" y="83"/>
                  </a:cubicBezTo>
                  <a:cubicBezTo>
                    <a:pt x="66" y="83"/>
                    <a:pt x="87" y="67"/>
                    <a:pt x="87" y="41"/>
                  </a:cubicBezTo>
                  <a:moveTo>
                    <a:pt x="74" y="41"/>
                  </a:moveTo>
                  <a:cubicBezTo>
                    <a:pt x="74" y="60"/>
                    <a:pt x="60" y="73"/>
                    <a:pt x="44" y="73"/>
                  </a:cubicBezTo>
                  <a:cubicBezTo>
                    <a:pt x="44" y="73"/>
                    <a:pt x="44" y="73"/>
                    <a:pt x="44" y="73"/>
                  </a:cubicBezTo>
                  <a:cubicBezTo>
                    <a:pt x="26" y="73"/>
                    <a:pt x="13" y="60"/>
                    <a:pt x="13" y="41"/>
                  </a:cubicBezTo>
                  <a:cubicBezTo>
                    <a:pt x="13" y="22"/>
                    <a:pt x="26" y="9"/>
                    <a:pt x="44" y="9"/>
                  </a:cubicBezTo>
                  <a:cubicBezTo>
                    <a:pt x="60" y="9"/>
                    <a:pt x="74" y="22"/>
                    <a:pt x="74" y="41"/>
                  </a:cubicBezTo>
                  <a:close/>
                </a:path>
              </a:pathLst>
            </a:custGeom>
            <a:solidFill>
              <a:schemeClr val="dk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7" name="Google Shape;87;p18"/>
            <p:cNvSpPr/>
            <p:nvPr/>
          </p:nvSpPr>
          <p:spPr>
            <a:xfrm>
              <a:off x="1700563" y="-1309093"/>
              <a:ext cx="2039443" cy="385118"/>
            </a:xfrm>
            <a:custGeom>
              <a:rect b="b" l="l" r="r" t="t"/>
              <a:pathLst>
                <a:path extrusionOk="0" h="472" w="2520">
                  <a:moveTo>
                    <a:pt x="1048" y="0"/>
                  </a:moveTo>
                  <a:cubicBezTo>
                    <a:pt x="1048" y="472"/>
                    <a:pt x="1048" y="472"/>
                    <a:pt x="1048" y="472"/>
                  </a:cubicBezTo>
                  <a:cubicBezTo>
                    <a:pt x="1181" y="472"/>
                    <a:pt x="1181" y="472"/>
                    <a:pt x="1181" y="472"/>
                  </a:cubicBezTo>
                  <a:cubicBezTo>
                    <a:pt x="1181" y="0"/>
                    <a:pt x="1181" y="0"/>
                    <a:pt x="1181" y="0"/>
                  </a:cubicBezTo>
                  <a:lnTo>
                    <a:pt x="1048" y="0"/>
                  </a:lnTo>
                  <a:close/>
                  <a:moveTo>
                    <a:pt x="0" y="0"/>
                  </a:moveTo>
                  <a:cubicBezTo>
                    <a:pt x="0" y="472"/>
                    <a:pt x="0" y="472"/>
                    <a:pt x="0" y="472"/>
                  </a:cubicBezTo>
                  <a:cubicBezTo>
                    <a:pt x="134" y="472"/>
                    <a:pt x="134" y="472"/>
                    <a:pt x="134" y="472"/>
                  </a:cubicBezTo>
                  <a:cubicBezTo>
                    <a:pt x="134" y="105"/>
                    <a:pt x="134" y="105"/>
                    <a:pt x="134" y="105"/>
                  </a:cubicBezTo>
                  <a:cubicBezTo>
                    <a:pt x="239" y="106"/>
                    <a:pt x="239" y="106"/>
                    <a:pt x="239" y="106"/>
                  </a:cubicBezTo>
                  <a:cubicBezTo>
                    <a:pt x="273" y="106"/>
                    <a:pt x="297" y="114"/>
                    <a:pt x="314" y="132"/>
                  </a:cubicBezTo>
                  <a:cubicBezTo>
                    <a:pt x="335" y="154"/>
                    <a:pt x="344" y="191"/>
                    <a:pt x="344" y="257"/>
                  </a:cubicBezTo>
                  <a:cubicBezTo>
                    <a:pt x="344" y="472"/>
                    <a:pt x="344" y="472"/>
                    <a:pt x="344" y="472"/>
                  </a:cubicBezTo>
                  <a:cubicBezTo>
                    <a:pt x="474" y="472"/>
                    <a:pt x="474" y="472"/>
                    <a:pt x="474" y="472"/>
                  </a:cubicBezTo>
                  <a:cubicBezTo>
                    <a:pt x="474" y="211"/>
                    <a:pt x="474" y="211"/>
                    <a:pt x="474" y="211"/>
                  </a:cubicBezTo>
                  <a:cubicBezTo>
                    <a:pt x="474" y="25"/>
                    <a:pt x="355" y="0"/>
                    <a:pt x="239" y="0"/>
                  </a:cubicBezTo>
                  <a:lnTo>
                    <a:pt x="0" y="0"/>
                  </a:lnTo>
                  <a:close/>
                  <a:moveTo>
                    <a:pt x="1262" y="0"/>
                  </a:moveTo>
                  <a:cubicBezTo>
                    <a:pt x="1262" y="472"/>
                    <a:pt x="1262" y="472"/>
                    <a:pt x="1262" y="472"/>
                  </a:cubicBezTo>
                  <a:cubicBezTo>
                    <a:pt x="1479" y="472"/>
                    <a:pt x="1479" y="472"/>
                    <a:pt x="1479" y="472"/>
                  </a:cubicBezTo>
                  <a:cubicBezTo>
                    <a:pt x="1594" y="472"/>
                    <a:pt x="1631" y="453"/>
                    <a:pt x="1672" y="410"/>
                  </a:cubicBezTo>
                  <a:cubicBezTo>
                    <a:pt x="1701" y="380"/>
                    <a:pt x="1719" y="314"/>
                    <a:pt x="1719" y="242"/>
                  </a:cubicBezTo>
                  <a:cubicBezTo>
                    <a:pt x="1719" y="175"/>
                    <a:pt x="1704" y="116"/>
                    <a:pt x="1676" y="79"/>
                  </a:cubicBezTo>
                  <a:cubicBezTo>
                    <a:pt x="1627" y="13"/>
                    <a:pt x="1556" y="0"/>
                    <a:pt x="1449" y="0"/>
                  </a:cubicBezTo>
                  <a:lnTo>
                    <a:pt x="1262" y="0"/>
                  </a:lnTo>
                  <a:close/>
                  <a:moveTo>
                    <a:pt x="1395" y="103"/>
                  </a:moveTo>
                  <a:cubicBezTo>
                    <a:pt x="1452" y="103"/>
                    <a:pt x="1452" y="103"/>
                    <a:pt x="1452" y="103"/>
                  </a:cubicBezTo>
                  <a:cubicBezTo>
                    <a:pt x="1535" y="103"/>
                    <a:pt x="1589" y="140"/>
                    <a:pt x="1589" y="237"/>
                  </a:cubicBezTo>
                  <a:cubicBezTo>
                    <a:pt x="1589" y="334"/>
                    <a:pt x="1535" y="372"/>
                    <a:pt x="1452" y="372"/>
                  </a:cubicBezTo>
                  <a:cubicBezTo>
                    <a:pt x="1395" y="372"/>
                    <a:pt x="1395" y="372"/>
                    <a:pt x="1395" y="372"/>
                  </a:cubicBezTo>
                  <a:lnTo>
                    <a:pt x="1395" y="103"/>
                  </a:lnTo>
                  <a:close/>
                  <a:moveTo>
                    <a:pt x="856" y="0"/>
                  </a:moveTo>
                  <a:cubicBezTo>
                    <a:pt x="745" y="374"/>
                    <a:pt x="745" y="374"/>
                    <a:pt x="745" y="374"/>
                  </a:cubicBezTo>
                  <a:cubicBezTo>
                    <a:pt x="638" y="0"/>
                    <a:pt x="638" y="0"/>
                    <a:pt x="638" y="0"/>
                  </a:cubicBezTo>
                  <a:cubicBezTo>
                    <a:pt x="494" y="0"/>
                    <a:pt x="494" y="0"/>
                    <a:pt x="494" y="0"/>
                  </a:cubicBezTo>
                  <a:cubicBezTo>
                    <a:pt x="646" y="472"/>
                    <a:pt x="646" y="472"/>
                    <a:pt x="646" y="472"/>
                  </a:cubicBezTo>
                  <a:cubicBezTo>
                    <a:pt x="838" y="472"/>
                    <a:pt x="838" y="472"/>
                    <a:pt x="838" y="472"/>
                  </a:cubicBezTo>
                  <a:cubicBezTo>
                    <a:pt x="992" y="0"/>
                    <a:pt x="992" y="0"/>
                    <a:pt x="992" y="0"/>
                  </a:cubicBezTo>
                  <a:lnTo>
                    <a:pt x="856" y="0"/>
                  </a:lnTo>
                  <a:close/>
                  <a:moveTo>
                    <a:pt x="1781" y="472"/>
                  </a:moveTo>
                  <a:cubicBezTo>
                    <a:pt x="1915" y="472"/>
                    <a:pt x="1915" y="472"/>
                    <a:pt x="1915" y="472"/>
                  </a:cubicBezTo>
                  <a:cubicBezTo>
                    <a:pt x="1915" y="0"/>
                    <a:pt x="1915" y="0"/>
                    <a:pt x="1915" y="0"/>
                  </a:cubicBezTo>
                  <a:cubicBezTo>
                    <a:pt x="1781" y="0"/>
                    <a:pt x="1781" y="0"/>
                    <a:pt x="1781" y="0"/>
                  </a:cubicBezTo>
                  <a:lnTo>
                    <a:pt x="1781" y="472"/>
                  </a:lnTo>
                  <a:close/>
                  <a:moveTo>
                    <a:pt x="2155" y="1"/>
                  </a:moveTo>
                  <a:cubicBezTo>
                    <a:pt x="1969" y="472"/>
                    <a:pt x="1969" y="472"/>
                    <a:pt x="1969" y="472"/>
                  </a:cubicBezTo>
                  <a:cubicBezTo>
                    <a:pt x="2100" y="472"/>
                    <a:pt x="2100" y="472"/>
                    <a:pt x="2100" y="472"/>
                  </a:cubicBezTo>
                  <a:cubicBezTo>
                    <a:pt x="2130" y="389"/>
                    <a:pt x="2130" y="389"/>
                    <a:pt x="2130" y="389"/>
                  </a:cubicBezTo>
                  <a:cubicBezTo>
                    <a:pt x="2350" y="389"/>
                    <a:pt x="2350" y="389"/>
                    <a:pt x="2350" y="389"/>
                  </a:cubicBezTo>
                  <a:cubicBezTo>
                    <a:pt x="2378" y="472"/>
                    <a:pt x="2378" y="472"/>
                    <a:pt x="2378" y="472"/>
                  </a:cubicBezTo>
                  <a:cubicBezTo>
                    <a:pt x="2520" y="472"/>
                    <a:pt x="2520" y="472"/>
                    <a:pt x="2520" y="472"/>
                  </a:cubicBezTo>
                  <a:cubicBezTo>
                    <a:pt x="2333" y="1"/>
                    <a:pt x="2333" y="1"/>
                    <a:pt x="2333" y="1"/>
                  </a:cubicBezTo>
                  <a:lnTo>
                    <a:pt x="2155" y="1"/>
                  </a:lnTo>
                  <a:close/>
                  <a:moveTo>
                    <a:pt x="2241" y="87"/>
                  </a:moveTo>
                  <a:cubicBezTo>
                    <a:pt x="2322" y="307"/>
                    <a:pt x="2322" y="307"/>
                    <a:pt x="2322" y="307"/>
                  </a:cubicBezTo>
                  <a:cubicBezTo>
                    <a:pt x="2158" y="307"/>
                    <a:pt x="2158" y="307"/>
                    <a:pt x="2158" y="307"/>
                  </a:cubicBezTo>
                  <a:lnTo>
                    <a:pt x="2241" y="87"/>
                  </a:lnTo>
                  <a:close/>
                </a:path>
              </a:pathLst>
            </a:custGeom>
            <a:solidFill>
              <a:schemeClr val="dk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8" name="Google Shape;88;p18"/>
            <p:cNvSpPr/>
            <p:nvPr/>
          </p:nvSpPr>
          <p:spPr>
            <a:xfrm>
              <a:off x="677492" y="-1417931"/>
              <a:ext cx="877396" cy="582700"/>
            </a:xfrm>
            <a:custGeom>
              <a:rect b="b" l="l" r="r" t="t"/>
              <a:pathLst>
                <a:path extrusionOk="0" h="718" w="1086">
                  <a:moveTo>
                    <a:pt x="405" y="214"/>
                  </a:moveTo>
                  <a:cubicBezTo>
                    <a:pt x="405" y="149"/>
                    <a:pt x="405" y="149"/>
                    <a:pt x="405" y="149"/>
                  </a:cubicBezTo>
                  <a:cubicBezTo>
                    <a:pt x="412" y="149"/>
                    <a:pt x="418" y="148"/>
                    <a:pt x="424" y="148"/>
                  </a:cubicBezTo>
                  <a:cubicBezTo>
                    <a:pt x="602" y="143"/>
                    <a:pt x="719" y="301"/>
                    <a:pt x="719" y="301"/>
                  </a:cubicBezTo>
                  <a:cubicBezTo>
                    <a:pt x="719" y="301"/>
                    <a:pt x="593" y="476"/>
                    <a:pt x="458" y="476"/>
                  </a:cubicBezTo>
                  <a:cubicBezTo>
                    <a:pt x="438" y="476"/>
                    <a:pt x="421" y="472"/>
                    <a:pt x="405" y="467"/>
                  </a:cubicBezTo>
                  <a:cubicBezTo>
                    <a:pt x="405" y="270"/>
                    <a:pt x="405" y="270"/>
                    <a:pt x="405" y="270"/>
                  </a:cubicBezTo>
                  <a:cubicBezTo>
                    <a:pt x="474" y="279"/>
                    <a:pt x="488" y="309"/>
                    <a:pt x="530" y="378"/>
                  </a:cubicBezTo>
                  <a:cubicBezTo>
                    <a:pt x="622" y="300"/>
                    <a:pt x="622" y="300"/>
                    <a:pt x="622" y="300"/>
                  </a:cubicBezTo>
                  <a:cubicBezTo>
                    <a:pt x="622" y="300"/>
                    <a:pt x="555" y="212"/>
                    <a:pt x="441" y="212"/>
                  </a:cubicBezTo>
                  <a:cubicBezTo>
                    <a:pt x="429" y="212"/>
                    <a:pt x="417" y="213"/>
                    <a:pt x="405" y="214"/>
                  </a:cubicBezTo>
                  <a:moveTo>
                    <a:pt x="405" y="0"/>
                  </a:moveTo>
                  <a:cubicBezTo>
                    <a:pt x="405" y="97"/>
                    <a:pt x="405" y="97"/>
                    <a:pt x="405" y="97"/>
                  </a:cubicBezTo>
                  <a:cubicBezTo>
                    <a:pt x="412" y="96"/>
                    <a:pt x="418" y="96"/>
                    <a:pt x="424" y="95"/>
                  </a:cubicBezTo>
                  <a:cubicBezTo>
                    <a:pt x="671" y="87"/>
                    <a:pt x="832" y="298"/>
                    <a:pt x="832" y="298"/>
                  </a:cubicBezTo>
                  <a:cubicBezTo>
                    <a:pt x="832" y="298"/>
                    <a:pt x="647" y="523"/>
                    <a:pt x="455" y="523"/>
                  </a:cubicBezTo>
                  <a:cubicBezTo>
                    <a:pt x="437" y="523"/>
                    <a:pt x="421" y="521"/>
                    <a:pt x="405" y="518"/>
                  </a:cubicBezTo>
                  <a:cubicBezTo>
                    <a:pt x="405" y="578"/>
                    <a:pt x="405" y="578"/>
                    <a:pt x="405" y="578"/>
                  </a:cubicBezTo>
                  <a:cubicBezTo>
                    <a:pt x="419" y="580"/>
                    <a:pt x="432" y="581"/>
                    <a:pt x="447" y="581"/>
                  </a:cubicBezTo>
                  <a:cubicBezTo>
                    <a:pt x="626" y="581"/>
                    <a:pt x="755" y="489"/>
                    <a:pt x="881" y="381"/>
                  </a:cubicBezTo>
                  <a:cubicBezTo>
                    <a:pt x="902" y="398"/>
                    <a:pt x="987" y="438"/>
                    <a:pt x="1004" y="456"/>
                  </a:cubicBezTo>
                  <a:cubicBezTo>
                    <a:pt x="885" y="556"/>
                    <a:pt x="607" y="636"/>
                    <a:pt x="449" y="636"/>
                  </a:cubicBezTo>
                  <a:cubicBezTo>
                    <a:pt x="434" y="636"/>
                    <a:pt x="420" y="636"/>
                    <a:pt x="405" y="634"/>
                  </a:cubicBezTo>
                  <a:cubicBezTo>
                    <a:pt x="405" y="718"/>
                    <a:pt x="405" y="718"/>
                    <a:pt x="405" y="718"/>
                  </a:cubicBezTo>
                  <a:cubicBezTo>
                    <a:pt x="1086" y="718"/>
                    <a:pt x="1086" y="718"/>
                    <a:pt x="1086" y="718"/>
                  </a:cubicBezTo>
                  <a:cubicBezTo>
                    <a:pt x="1086" y="0"/>
                    <a:pt x="1086" y="0"/>
                    <a:pt x="1086" y="0"/>
                  </a:cubicBezTo>
                  <a:lnTo>
                    <a:pt x="405" y="0"/>
                  </a:lnTo>
                  <a:close/>
                  <a:moveTo>
                    <a:pt x="405" y="467"/>
                  </a:moveTo>
                  <a:cubicBezTo>
                    <a:pt x="405" y="518"/>
                    <a:pt x="405" y="518"/>
                    <a:pt x="405" y="518"/>
                  </a:cubicBezTo>
                  <a:cubicBezTo>
                    <a:pt x="240" y="489"/>
                    <a:pt x="194" y="317"/>
                    <a:pt x="194" y="317"/>
                  </a:cubicBezTo>
                  <a:cubicBezTo>
                    <a:pt x="194" y="317"/>
                    <a:pt x="273" y="228"/>
                    <a:pt x="405" y="214"/>
                  </a:cubicBezTo>
                  <a:cubicBezTo>
                    <a:pt x="405" y="270"/>
                    <a:pt x="405" y="270"/>
                    <a:pt x="405" y="270"/>
                  </a:cubicBezTo>
                  <a:cubicBezTo>
                    <a:pt x="405" y="270"/>
                    <a:pt x="405" y="270"/>
                    <a:pt x="405" y="270"/>
                  </a:cubicBezTo>
                  <a:cubicBezTo>
                    <a:pt x="336" y="262"/>
                    <a:pt x="281" y="327"/>
                    <a:pt x="281" y="327"/>
                  </a:cubicBezTo>
                  <a:cubicBezTo>
                    <a:pt x="281" y="327"/>
                    <a:pt x="312" y="436"/>
                    <a:pt x="405" y="467"/>
                  </a:cubicBezTo>
                  <a:moveTo>
                    <a:pt x="111" y="309"/>
                  </a:moveTo>
                  <a:cubicBezTo>
                    <a:pt x="111" y="309"/>
                    <a:pt x="209" y="164"/>
                    <a:pt x="405" y="149"/>
                  </a:cubicBezTo>
                  <a:cubicBezTo>
                    <a:pt x="405" y="97"/>
                    <a:pt x="405" y="97"/>
                    <a:pt x="405" y="97"/>
                  </a:cubicBezTo>
                  <a:cubicBezTo>
                    <a:pt x="188" y="114"/>
                    <a:pt x="0" y="298"/>
                    <a:pt x="0" y="298"/>
                  </a:cubicBezTo>
                  <a:cubicBezTo>
                    <a:pt x="0" y="298"/>
                    <a:pt x="106" y="606"/>
                    <a:pt x="405" y="634"/>
                  </a:cubicBezTo>
                  <a:cubicBezTo>
                    <a:pt x="405" y="578"/>
                    <a:pt x="405" y="578"/>
                    <a:pt x="405" y="578"/>
                  </a:cubicBezTo>
                  <a:cubicBezTo>
                    <a:pt x="186" y="551"/>
                    <a:pt x="111" y="309"/>
                    <a:pt x="111" y="309"/>
                  </a:cubicBezTo>
                  <a:close/>
                </a:path>
              </a:pathLst>
            </a:custGeom>
            <a:solidFill>
              <a:schemeClr val="l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7.png"/><Relationship Id="rId6"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24.gif"/><Relationship Id="rId5" Type="http://schemas.openxmlformats.org/officeDocument/2006/relationships/image" Target="../media/image18.png"/><Relationship Id="rId6"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40.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hyperlink" Target="http://www.youtube.com/watch?v=gV0cykgsTPM" TargetMode="External"/><Relationship Id="rId4" Type="http://schemas.openxmlformats.org/officeDocument/2006/relationships/image" Target="../media/image27.jpg"/><Relationship Id="rId5" Type="http://schemas.openxmlformats.org/officeDocument/2006/relationships/hyperlink" Target="http://www.youtube.com/watch?v=QyyxpzNPuIE" TargetMode="External"/><Relationship Id="rId6" Type="http://schemas.openxmlformats.org/officeDocument/2006/relationships/image" Target="../media/image2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8.xml"/><Relationship Id="rId3" Type="http://schemas.openxmlformats.org/officeDocument/2006/relationships/image" Target="../media/image30.pn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9.xml"/><Relationship Id="rId3" Type="http://schemas.openxmlformats.org/officeDocument/2006/relationships/image" Target="../media/image29.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0.xml"/><Relationship Id="rId3"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hyperlink" Target="https://developer.download.nvidia.com/video/gputechconf/gtc/2019/video/S9679/s9679-ucx-python-a-flexible-communication-library-for-python-applications.mp4" TargetMode="External"/><Relationship Id="rId4" Type="http://schemas.openxmlformats.org/officeDocument/2006/relationships/hyperlink" Target="https://www.slideshare.net/MatthewRocklin/ucxpython-a-flexible-communication-library-for-python-applications"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39.png"/><Relationship Id="rId4" Type="http://schemas.openxmlformats.org/officeDocument/2006/relationships/hyperlink" Target="https://blog.dask.org/2019/06/09/ucx-dgx"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hyperlink" Target="https://pydata.org" TargetMode="External"/><Relationship Id="rId4" Type="http://schemas.openxmlformats.org/officeDocument/2006/relationships/hyperlink" Target="https://numba.pydata.org/" TargetMode="External"/><Relationship Id="rId5" Type="http://schemas.openxmlformats.org/officeDocument/2006/relationships/hyperlink" Target="https://dask.org" TargetMode="External"/><Relationship Id="rId6" Type="http://schemas.openxmlformats.org/officeDocument/2006/relationships/hyperlink" Target="https://rapids.ai" TargetMode="External"/><Relationship Id="rId7" Type="http://schemas.openxmlformats.org/officeDocument/2006/relationships/hyperlink" Target="http://www.openucx.org/" TargetMode="External"/><Relationship Id="rId8" Type="http://schemas.openxmlformats.org/officeDocument/2006/relationships/hyperlink" Target="https://examples.dask.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31"/>
          <p:cNvSpPr txBox="1"/>
          <p:nvPr>
            <p:ph idx="1" type="subTitle"/>
          </p:nvPr>
        </p:nvSpPr>
        <p:spPr>
          <a:xfrm>
            <a:off x="481661" y="5353031"/>
            <a:ext cx="9526126" cy="34163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800"/>
              <a:buFont typeface="Trebuchet MS"/>
              <a:buNone/>
            </a:pPr>
            <a:r>
              <a:rPr lang="en-US"/>
              <a:t>Randy Gelhausen</a:t>
            </a:r>
            <a:r>
              <a:rPr lang="en-US"/>
              <a:t>, RAPIDS Performance Engineering</a:t>
            </a:r>
            <a:endParaRPr/>
          </a:p>
          <a:p>
            <a:pPr indent="0" lvl="0" marL="0" rtl="0" algn="l">
              <a:lnSpc>
                <a:spcPct val="90000"/>
              </a:lnSpc>
              <a:spcBef>
                <a:spcPts val="0"/>
              </a:spcBef>
              <a:spcAft>
                <a:spcPts val="0"/>
              </a:spcAft>
              <a:buSzPts val="1800"/>
              <a:buFont typeface="Trebuchet MS"/>
              <a:buNone/>
            </a:pPr>
            <a:r>
              <a:t/>
            </a:r>
            <a:endParaRPr/>
          </a:p>
        </p:txBody>
      </p:sp>
      <p:sp>
        <p:nvSpPr>
          <p:cNvPr id="141" name="Google Shape;141;p31"/>
          <p:cNvSpPr txBox="1"/>
          <p:nvPr>
            <p:ph type="title"/>
          </p:nvPr>
        </p:nvSpPr>
        <p:spPr>
          <a:xfrm>
            <a:off x="481661" y="4405220"/>
            <a:ext cx="9568425" cy="98285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sz="3600"/>
              <a:t>High Performance Python Components</a:t>
            </a:r>
            <a:endParaRPr sz="36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40"/>
          <p:cNvSpPr txBox="1"/>
          <p:nvPr>
            <p:ph type="title"/>
          </p:nvPr>
        </p:nvSpPr>
        <p:spPr>
          <a:xfrm>
            <a:off x="476498" y="1939101"/>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Dask</a:t>
            </a:r>
            <a:endParaRPr/>
          </a:p>
        </p:txBody>
      </p:sp>
      <p:sp>
        <p:nvSpPr>
          <p:cNvPr id="227" name="Google Shape;227;p40"/>
          <p:cNvSpPr txBox="1"/>
          <p:nvPr>
            <p:ph idx="2" type="body"/>
          </p:nvPr>
        </p:nvSpPr>
        <p:spPr>
          <a:xfrm>
            <a:off x="476498" y="2461208"/>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Parallel task scheduler for Python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41"/>
          <p:cNvSpPr txBox="1"/>
          <p:nvPr>
            <p:ph idx="1" type="body"/>
          </p:nvPr>
        </p:nvSpPr>
        <p:spPr>
          <a:xfrm>
            <a:off x="516750" y="2103035"/>
            <a:ext cx="9948600" cy="3718800"/>
          </a:xfrm>
          <a:prstGeom prst="rect">
            <a:avLst/>
          </a:prstGeom>
          <a:noFill/>
          <a:ln>
            <a:noFill/>
          </a:ln>
        </p:spPr>
        <p:txBody>
          <a:bodyPr anchorCtr="0" anchor="t" bIns="45700" lIns="91425" spcFirstLastPara="1" rIns="91425" wrap="square" tIns="45700">
            <a:noAutofit/>
          </a:bodyPr>
          <a:lstStyle/>
          <a:p>
            <a:pPr indent="-314325" lvl="0" marL="457200" rtl="0" algn="l">
              <a:lnSpc>
                <a:spcPct val="90000"/>
              </a:lnSpc>
              <a:spcBef>
                <a:spcPts val="0"/>
              </a:spcBef>
              <a:spcAft>
                <a:spcPts val="0"/>
              </a:spcAft>
              <a:buSzPts val="1350"/>
              <a:buChar char="•"/>
            </a:pPr>
            <a:r>
              <a:rPr b="1" lang="en-US"/>
              <a:t>PyData Native</a:t>
            </a:r>
            <a:endParaRPr b="1"/>
          </a:p>
          <a:p>
            <a:pPr indent="-304800" lvl="1" marL="914400" rtl="0" algn="l">
              <a:lnSpc>
                <a:spcPct val="90000"/>
              </a:lnSpc>
              <a:spcBef>
                <a:spcPts val="0"/>
              </a:spcBef>
              <a:spcAft>
                <a:spcPts val="0"/>
              </a:spcAft>
              <a:buSzPts val="1200"/>
              <a:buChar char="•"/>
            </a:pPr>
            <a:r>
              <a:rPr lang="en-US"/>
              <a:t>Built on top of NumPy, Pandas Scikit-Learn, … (easy to migrate)</a:t>
            </a:r>
            <a:endParaRPr/>
          </a:p>
          <a:p>
            <a:pPr indent="-304800" lvl="1" marL="914400" rtl="0" algn="l">
              <a:lnSpc>
                <a:spcPct val="90000"/>
              </a:lnSpc>
              <a:spcBef>
                <a:spcPts val="0"/>
              </a:spcBef>
              <a:spcAft>
                <a:spcPts val="0"/>
              </a:spcAft>
              <a:buSzPts val="1200"/>
              <a:buChar char="•"/>
            </a:pPr>
            <a:r>
              <a:rPr lang="en-US"/>
              <a:t>With the same APIs (easy to train)</a:t>
            </a:r>
            <a:endParaRPr/>
          </a:p>
          <a:p>
            <a:pPr indent="-304800" lvl="1" marL="914400" rtl="0" algn="l">
              <a:lnSpc>
                <a:spcPct val="90000"/>
              </a:lnSpc>
              <a:spcBef>
                <a:spcPts val="0"/>
              </a:spcBef>
              <a:spcAft>
                <a:spcPts val="0"/>
              </a:spcAft>
              <a:buSzPts val="1200"/>
              <a:buChar char="•"/>
            </a:pPr>
            <a:r>
              <a:rPr lang="en-US"/>
              <a:t>With the same developer community (well trusted)</a:t>
            </a:r>
            <a:endParaRPr/>
          </a:p>
          <a:p>
            <a:pPr indent="-314325" lvl="0" marL="457200" rtl="0" algn="l">
              <a:lnSpc>
                <a:spcPct val="90000"/>
              </a:lnSpc>
              <a:spcBef>
                <a:spcPts val="0"/>
              </a:spcBef>
              <a:spcAft>
                <a:spcPts val="0"/>
              </a:spcAft>
              <a:buSzPts val="1350"/>
              <a:buChar char="•"/>
            </a:pPr>
            <a:r>
              <a:rPr b="1" lang="en-US"/>
              <a:t>Scales</a:t>
            </a:r>
            <a:endParaRPr b="1"/>
          </a:p>
          <a:p>
            <a:pPr indent="-304800" lvl="1" marL="914400" rtl="0" algn="l">
              <a:lnSpc>
                <a:spcPct val="90000"/>
              </a:lnSpc>
              <a:spcBef>
                <a:spcPts val="0"/>
              </a:spcBef>
              <a:spcAft>
                <a:spcPts val="0"/>
              </a:spcAft>
              <a:buSzPts val="1200"/>
              <a:buChar char="•"/>
            </a:pPr>
            <a:r>
              <a:rPr lang="en-US"/>
              <a:t>Scales out to thousand-node clusters</a:t>
            </a:r>
            <a:endParaRPr/>
          </a:p>
          <a:p>
            <a:pPr indent="-304800" lvl="1" marL="914400" rtl="0" algn="l">
              <a:spcBef>
                <a:spcPts val="0"/>
              </a:spcBef>
              <a:spcAft>
                <a:spcPts val="0"/>
              </a:spcAft>
              <a:buSzPts val="1200"/>
              <a:buChar char="•"/>
            </a:pPr>
            <a:r>
              <a:rPr lang="en-US"/>
              <a:t>Easy to install and use on a laptop</a:t>
            </a:r>
            <a:endParaRPr/>
          </a:p>
          <a:p>
            <a:pPr indent="-314325" lvl="0" marL="457200" rtl="0" algn="l">
              <a:lnSpc>
                <a:spcPct val="90000"/>
              </a:lnSpc>
              <a:spcBef>
                <a:spcPts val="0"/>
              </a:spcBef>
              <a:spcAft>
                <a:spcPts val="0"/>
              </a:spcAft>
              <a:buSzPts val="1350"/>
              <a:buChar char="•"/>
            </a:pPr>
            <a:r>
              <a:rPr b="1" lang="en-US"/>
              <a:t>Popular</a:t>
            </a:r>
            <a:endParaRPr b="1"/>
          </a:p>
          <a:p>
            <a:pPr indent="-304800" lvl="1" marL="914400" rtl="0" algn="l">
              <a:lnSpc>
                <a:spcPct val="90000"/>
              </a:lnSpc>
              <a:spcBef>
                <a:spcPts val="0"/>
              </a:spcBef>
              <a:spcAft>
                <a:spcPts val="0"/>
              </a:spcAft>
              <a:buSzPts val="1200"/>
              <a:buChar char="•"/>
            </a:pPr>
            <a:r>
              <a:rPr lang="en-US"/>
              <a:t>Most common parallelism framework today at PyData and SciPy conferences</a:t>
            </a:r>
            <a:endParaRPr/>
          </a:p>
          <a:p>
            <a:pPr indent="-314325" lvl="0" marL="457200" rtl="0" algn="l">
              <a:lnSpc>
                <a:spcPct val="90000"/>
              </a:lnSpc>
              <a:spcBef>
                <a:spcPts val="0"/>
              </a:spcBef>
              <a:spcAft>
                <a:spcPts val="0"/>
              </a:spcAft>
              <a:buSzPts val="1350"/>
              <a:buChar char="•"/>
            </a:pPr>
            <a:r>
              <a:rPr b="1" lang="en-US"/>
              <a:t>Deployable</a:t>
            </a:r>
            <a:endParaRPr b="1"/>
          </a:p>
          <a:p>
            <a:pPr indent="-304800" lvl="1" marL="914400" rtl="0" algn="l">
              <a:lnSpc>
                <a:spcPct val="90000"/>
              </a:lnSpc>
              <a:spcBef>
                <a:spcPts val="0"/>
              </a:spcBef>
              <a:spcAft>
                <a:spcPts val="0"/>
              </a:spcAft>
              <a:buSzPts val="1200"/>
              <a:buChar char="•"/>
            </a:pPr>
            <a:r>
              <a:rPr lang="en-US"/>
              <a:t>HPC: SLURM, PBS, LSF, SGE</a:t>
            </a:r>
            <a:endParaRPr/>
          </a:p>
          <a:p>
            <a:pPr indent="-304800" lvl="1" marL="914400" rtl="0" algn="l">
              <a:lnSpc>
                <a:spcPct val="90000"/>
              </a:lnSpc>
              <a:spcBef>
                <a:spcPts val="0"/>
              </a:spcBef>
              <a:spcAft>
                <a:spcPts val="0"/>
              </a:spcAft>
              <a:buSzPts val="1200"/>
              <a:buChar char="•"/>
            </a:pPr>
            <a:r>
              <a:rPr lang="en-US"/>
              <a:t>Cloud: Kubernetes</a:t>
            </a:r>
            <a:endParaRPr/>
          </a:p>
          <a:p>
            <a:pPr indent="-304800" lvl="1" marL="914400" rtl="0" algn="l">
              <a:lnSpc>
                <a:spcPct val="90000"/>
              </a:lnSpc>
              <a:spcBef>
                <a:spcPts val="0"/>
              </a:spcBef>
              <a:spcAft>
                <a:spcPts val="0"/>
              </a:spcAft>
              <a:buSzPts val="1200"/>
              <a:buChar char="•"/>
            </a:pPr>
            <a:r>
              <a:rPr lang="en-US"/>
              <a:t>Hadoop/Spark: Yarn</a:t>
            </a:r>
            <a:endParaRPr/>
          </a:p>
        </p:txBody>
      </p:sp>
      <p:sp>
        <p:nvSpPr>
          <p:cNvPr id="233" name="Google Shape;233;p41"/>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Dask Parallelizes PyData</a:t>
            </a:r>
            <a:endParaRPr/>
          </a:p>
        </p:txBody>
      </p:sp>
      <p:sp>
        <p:nvSpPr>
          <p:cNvPr id="234" name="Google Shape;234;p41"/>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Natively</a:t>
            </a:r>
            <a:endParaRPr/>
          </a:p>
        </p:txBody>
      </p:sp>
      <p:pic>
        <p:nvPicPr>
          <p:cNvPr id="235" name="Google Shape;235;p41"/>
          <p:cNvPicPr preferRelativeResize="0"/>
          <p:nvPr/>
        </p:nvPicPr>
        <p:blipFill>
          <a:blip r:embed="rId3">
            <a:alphaModFix/>
          </a:blip>
          <a:stretch>
            <a:fillRect/>
          </a:stretch>
        </p:blipFill>
        <p:spPr>
          <a:xfrm>
            <a:off x="8659830" y="550063"/>
            <a:ext cx="1995500" cy="1995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42"/>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Parallel NumPy</a:t>
            </a:r>
            <a:endParaRPr/>
          </a:p>
        </p:txBody>
      </p:sp>
      <p:sp>
        <p:nvSpPr>
          <p:cNvPr id="241" name="Google Shape;241;p42"/>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For imaging, simulation analysis, machine learning</a:t>
            </a:r>
            <a:endParaRPr/>
          </a:p>
        </p:txBody>
      </p:sp>
      <p:pic>
        <p:nvPicPr>
          <p:cNvPr id="242" name="Google Shape;242;p42"/>
          <p:cNvPicPr preferRelativeResize="0"/>
          <p:nvPr/>
        </p:nvPicPr>
        <p:blipFill rotWithShape="1">
          <a:blip r:embed="rId3">
            <a:alphaModFix/>
          </a:blip>
          <a:srcRect b="2697" l="2780" r="1990" t="3299"/>
          <a:stretch/>
        </p:blipFill>
        <p:spPr>
          <a:xfrm>
            <a:off x="4618401" y="4596666"/>
            <a:ext cx="1922719" cy="1575533"/>
          </a:xfrm>
          <a:custGeom>
            <a:rect b="b" l="l" r="r" t="t"/>
            <a:pathLst>
              <a:path extrusionOk="0" h="21520" w="21563">
                <a:moveTo>
                  <a:pt x="9293" y="11"/>
                </a:moveTo>
                <a:cubicBezTo>
                  <a:pt x="8398" y="-20"/>
                  <a:pt x="8261" y="5"/>
                  <a:pt x="8091" y="212"/>
                </a:cubicBezTo>
                <a:cubicBezTo>
                  <a:pt x="7986" y="340"/>
                  <a:pt x="7924" y="445"/>
                  <a:pt x="7958" y="445"/>
                </a:cubicBezTo>
                <a:cubicBezTo>
                  <a:pt x="7991" y="445"/>
                  <a:pt x="7972" y="515"/>
                  <a:pt x="7913" y="602"/>
                </a:cubicBezTo>
                <a:cubicBezTo>
                  <a:pt x="7836" y="716"/>
                  <a:pt x="7604" y="746"/>
                  <a:pt x="7099" y="710"/>
                </a:cubicBezTo>
                <a:cubicBezTo>
                  <a:pt x="6528" y="670"/>
                  <a:pt x="6382" y="697"/>
                  <a:pt x="6311" y="851"/>
                </a:cubicBezTo>
                <a:cubicBezTo>
                  <a:pt x="6250" y="985"/>
                  <a:pt x="6081" y="1041"/>
                  <a:pt x="5750" y="1041"/>
                </a:cubicBezTo>
                <a:cubicBezTo>
                  <a:pt x="5449" y="1041"/>
                  <a:pt x="5231" y="1111"/>
                  <a:pt x="5154" y="1225"/>
                </a:cubicBezTo>
                <a:cubicBezTo>
                  <a:pt x="5087" y="1324"/>
                  <a:pt x="4955" y="1404"/>
                  <a:pt x="4860" y="1404"/>
                </a:cubicBezTo>
                <a:cubicBezTo>
                  <a:pt x="4765" y="1404"/>
                  <a:pt x="4635" y="1483"/>
                  <a:pt x="4571" y="1578"/>
                </a:cubicBezTo>
                <a:cubicBezTo>
                  <a:pt x="4506" y="1673"/>
                  <a:pt x="4387" y="1718"/>
                  <a:pt x="4308" y="1681"/>
                </a:cubicBezTo>
                <a:cubicBezTo>
                  <a:pt x="4222" y="1640"/>
                  <a:pt x="4175" y="1675"/>
                  <a:pt x="4192" y="1768"/>
                </a:cubicBezTo>
                <a:cubicBezTo>
                  <a:pt x="4208" y="1852"/>
                  <a:pt x="4113" y="1963"/>
                  <a:pt x="3979" y="2011"/>
                </a:cubicBezTo>
                <a:cubicBezTo>
                  <a:pt x="3844" y="2060"/>
                  <a:pt x="3771" y="2102"/>
                  <a:pt x="3818" y="2109"/>
                </a:cubicBezTo>
                <a:cubicBezTo>
                  <a:pt x="3865" y="2116"/>
                  <a:pt x="3850" y="2196"/>
                  <a:pt x="3787" y="2288"/>
                </a:cubicBezTo>
                <a:cubicBezTo>
                  <a:pt x="3725" y="2380"/>
                  <a:pt x="3591" y="2429"/>
                  <a:pt x="3489" y="2396"/>
                </a:cubicBezTo>
                <a:cubicBezTo>
                  <a:pt x="3344" y="2350"/>
                  <a:pt x="3300" y="2411"/>
                  <a:pt x="3275" y="2678"/>
                </a:cubicBezTo>
                <a:cubicBezTo>
                  <a:pt x="3256" y="2885"/>
                  <a:pt x="3189" y="3007"/>
                  <a:pt x="3111" y="2987"/>
                </a:cubicBezTo>
                <a:cubicBezTo>
                  <a:pt x="3023" y="2965"/>
                  <a:pt x="3003" y="3031"/>
                  <a:pt x="3044" y="3188"/>
                </a:cubicBezTo>
                <a:cubicBezTo>
                  <a:pt x="3084" y="3341"/>
                  <a:pt x="3038" y="3473"/>
                  <a:pt x="2915" y="3578"/>
                </a:cubicBezTo>
                <a:cubicBezTo>
                  <a:pt x="2812" y="3666"/>
                  <a:pt x="2723" y="3794"/>
                  <a:pt x="2719" y="3860"/>
                </a:cubicBezTo>
                <a:cubicBezTo>
                  <a:pt x="2715" y="3926"/>
                  <a:pt x="2634" y="3997"/>
                  <a:pt x="2537" y="4017"/>
                </a:cubicBezTo>
                <a:cubicBezTo>
                  <a:pt x="1950" y="4140"/>
                  <a:pt x="1135" y="4892"/>
                  <a:pt x="1135" y="5313"/>
                </a:cubicBezTo>
                <a:cubicBezTo>
                  <a:pt x="1135" y="5462"/>
                  <a:pt x="1072" y="5629"/>
                  <a:pt x="997" y="5682"/>
                </a:cubicBezTo>
                <a:cubicBezTo>
                  <a:pt x="921" y="5734"/>
                  <a:pt x="843" y="5912"/>
                  <a:pt x="823" y="6077"/>
                </a:cubicBezTo>
                <a:cubicBezTo>
                  <a:pt x="803" y="6242"/>
                  <a:pt x="731" y="6366"/>
                  <a:pt x="663" y="6348"/>
                </a:cubicBezTo>
                <a:cubicBezTo>
                  <a:pt x="573" y="6325"/>
                  <a:pt x="552" y="6450"/>
                  <a:pt x="587" y="6809"/>
                </a:cubicBezTo>
                <a:cubicBezTo>
                  <a:pt x="628" y="7226"/>
                  <a:pt x="607" y="7310"/>
                  <a:pt x="445" y="7362"/>
                </a:cubicBezTo>
                <a:cubicBezTo>
                  <a:pt x="274" y="7416"/>
                  <a:pt x="255" y="7508"/>
                  <a:pt x="289" y="8181"/>
                </a:cubicBezTo>
                <a:cubicBezTo>
                  <a:pt x="316" y="8717"/>
                  <a:pt x="284" y="9016"/>
                  <a:pt x="182" y="9194"/>
                </a:cubicBezTo>
                <a:cubicBezTo>
                  <a:pt x="95" y="9346"/>
                  <a:pt x="26" y="9797"/>
                  <a:pt x="8" y="10327"/>
                </a:cubicBezTo>
                <a:cubicBezTo>
                  <a:pt x="-16" y="11065"/>
                  <a:pt x="7" y="11217"/>
                  <a:pt x="142" y="11260"/>
                </a:cubicBezTo>
                <a:cubicBezTo>
                  <a:pt x="274" y="11302"/>
                  <a:pt x="301" y="11480"/>
                  <a:pt x="298" y="12225"/>
                </a:cubicBezTo>
                <a:cubicBezTo>
                  <a:pt x="296" y="12724"/>
                  <a:pt x="325" y="13106"/>
                  <a:pt x="365" y="13076"/>
                </a:cubicBezTo>
                <a:cubicBezTo>
                  <a:pt x="467" y="12998"/>
                  <a:pt x="627" y="13420"/>
                  <a:pt x="569" y="13618"/>
                </a:cubicBezTo>
                <a:cubicBezTo>
                  <a:pt x="543" y="13709"/>
                  <a:pt x="593" y="13829"/>
                  <a:pt x="681" y="13889"/>
                </a:cubicBezTo>
                <a:cubicBezTo>
                  <a:pt x="794" y="13966"/>
                  <a:pt x="841" y="14171"/>
                  <a:pt x="841" y="14583"/>
                </a:cubicBezTo>
                <a:cubicBezTo>
                  <a:pt x="841" y="14988"/>
                  <a:pt x="885" y="15180"/>
                  <a:pt x="988" y="15228"/>
                </a:cubicBezTo>
                <a:cubicBezTo>
                  <a:pt x="1069" y="15266"/>
                  <a:pt x="1135" y="15431"/>
                  <a:pt x="1135" y="15591"/>
                </a:cubicBezTo>
                <a:cubicBezTo>
                  <a:pt x="1135" y="15751"/>
                  <a:pt x="1196" y="15908"/>
                  <a:pt x="1273" y="15944"/>
                </a:cubicBezTo>
                <a:cubicBezTo>
                  <a:pt x="1354" y="15982"/>
                  <a:pt x="1390" y="16107"/>
                  <a:pt x="1362" y="16242"/>
                </a:cubicBezTo>
                <a:cubicBezTo>
                  <a:pt x="1327" y="16405"/>
                  <a:pt x="1375" y="16493"/>
                  <a:pt x="1522" y="16540"/>
                </a:cubicBezTo>
                <a:cubicBezTo>
                  <a:pt x="1686" y="16592"/>
                  <a:pt x="1716" y="16666"/>
                  <a:pt x="1669" y="16898"/>
                </a:cubicBezTo>
                <a:cubicBezTo>
                  <a:pt x="1620" y="17134"/>
                  <a:pt x="1653" y="17203"/>
                  <a:pt x="1833" y="17261"/>
                </a:cubicBezTo>
                <a:cubicBezTo>
                  <a:pt x="1956" y="17300"/>
                  <a:pt x="2027" y="17366"/>
                  <a:pt x="1994" y="17407"/>
                </a:cubicBezTo>
                <a:cubicBezTo>
                  <a:pt x="1911" y="17509"/>
                  <a:pt x="2275" y="17944"/>
                  <a:pt x="2443" y="17944"/>
                </a:cubicBezTo>
                <a:cubicBezTo>
                  <a:pt x="2517" y="17944"/>
                  <a:pt x="2637" y="18026"/>
                  <a:pt x="2706" y="18128"/>
                </a:cubicBezTo>
                <a:cubicBezTo>
                  <a:pt x="2786" y="18247"/>
                  <a:pt x="2863" y="18273"/>
                  <a:pt x="2924" y="18199"/>
                </a:cubicBezTo>
                <a:cubicBezTo>
                  <a:pt x="3034" y="18064"/>
                  <a:pt x="3267" y="18142"/>
                  <a:pt x="3511" y="18399"/>
                </a:cubicBezTo>
                <a:cubicBezTo>
                  <a:pt x="3606" y="18499"/>
                  <a:pt x="3714" y="18549"/>
                  <a:pt x="3747" y="18508"/>
                </a:cubicBezTo>
                <a:cubicBezTo>
                  <a:pt x="3847" y="18386"/>
                  <a:pt x="4185" y="18662"/>
                  <a:pt x="4112" y="18806"/>
                </a:cubicBezTo>
                <a:cubicBezTo>
                  <a:pt x="4074" y="18881"/>
                  <a:pt x="4090" y="18904"/>
                  <a:pt x="4148" y="18860"/>
                </a:cubicBezTo>
                <a:cubicBezTo>
                  <a:pt x="4275" y="18764"/>
                  <a:pt x="4492" y="19067"/>
                  <a:pt x="4393" y="19202"/>
                </a:cubicBezTo>
                <a:cubicBezTo>
                  <a:pt x="4353" y="19255"/>
                  <a:pt x="4371" y="19266"/>
                  <a:pt x="4433" y="19223"/>
                </a:cubicBezTo>
                <a:cubicBezTo>
                  <a:pt x="4494" y="19180"/>
                  <a:pt x="4597" y="19223"/>
                  <a:pt x="4664" y="19321"/>
                </a:cubicBezTo>
                <a:cubicBezTo>
                  <a:pt x="4731" y="19419"/>
                  <a:pt x="4756" y="19500"/>
                  <a:pt x="4722" y="19500"/>
                </a:cubicBezTo>
                <a:cubicBezTo>
                  <a:pt x="4688" y="19500"/>
                  <a:pt x="4739" y="19600"/>
                  <a:pt x="4833" y="19722"/>
                </a:cubicBezTo>
                <a:cubicBezTo>
                  <a:pt x="4928" y="19844"/>
                  <a:pt x="5045" y="19902"/>
                  <a:pt x="5091" y="19852"/>
                </a:cubicBezTo>
                <a:cubicBezTo>
                  <a:pt x="5202" y="19732"/>
                  <a:pt x="5817" y="20171"/>
                  <a:pt x="6160" y="20611"/>
                </a:cubicBezTo>
                <a:cubicBezTo>
                  <a:pt x="6310" y="20804"/>
                  <a:pt x="6494" y="20934"/>
                  <a:pt x="6569" y="20898"/>
                </a:cubicBezTo>
                <a:cubicBezTo>
                  <a:pt x="6644" y="20863"/>
                  <a:pt x="6757" y="20910"/>
                  <a:pt x="6818" y="21001"/>
                </a:cubicBezTo>
                <a:cubicBezTo>
                  <a:pt x="6880" y="21092"/>
                  <a:pt x="7048" y="21181"/>
                  <a:pt x="7192" y="21202"/>
                </a:cubicBezTo>
                <a:cubicBezTo>
                  <a:pt x="7337" y="21222"/>
                  <a:pt x="7448" y="21299"/>
                  <a:pt x="7437" y="21370"/>
                </a:cubicBezTo>
                <a:cubicBezTo>
                  <a:pt x="7406" y="21580"/>
                  <a:pt x="9895" y="21566"/>
                  <a:pt x="10228" y="21354"/>
                </a:cubicBezTo>
                <a:cubicBezTo>
                  <a:pt x="10375" y="21260"/>
                  <a:pt x="10559" y="21181"/>
                  <a:pt x="10637" y="21180"/>
                </a:cubicBezTo>
                <a:cubicBezTo>
                  <a:pt x="10869" y="21179"/>
                  <a:pt x="11425" y="20440"/>
                  <a:pt x="11425" y="20134"/>
                </a:cubicBezTo>
                <a:cubicBezTo>
                  <a:pt x="11425" y="19980"/>
                  <a:pt x="11491" y="19825"/>
                  <a:pt x="11572" y="19787"/>
                </a:cubicBezTo>
                <a:cubicBezTo>
                  <a:pt x="11653" y="19749"/>
                  <a:pt x="11719" y="19644"/>
                  <a:pt x="11719" y="19559"/>
                </a:cubicBezTo>
                <a:cubicBezTo>
                  <a:pt x="11719" y="19475"/>
                  <a:pt x="11653" y="19375"/>
                  <a:pt x="11572" y="19337"/>
                </a:cubicBezTo>
                <a:cubicBezTo>
                  <a:pt x="11491" y="19299"/>
                  <a:pt x="11425" y="19164"/>
                  <a:pt x="11425" y="19033"/>
                </a:cubicBezTo>
                <a:cubicBezTo>
                  <a:pt x="11425" y="18903"/>
                  <a:pt x="11382" y="18760"/>
                  <a:pt x="11327" y="18719"/>
                </a:cubicBezTo>
                <a:cubicBezTo>
                  <a:pt x="11088" y="18539"/>
                  <a:pt x="11379" y="18465"/>
                  <a:pt x="12146" y="18508"/>
                </a:cubicBezTo>
                <a:cubicBezTo>
                  <a:pt x="12823" y="18545"/>
                  <a:pt x="12980" y="18519"/>
                  <a:pt x="13027" y="18367"/>
                </a:cubicBezTo>
                <a:cubicBezTo>
                  <a:pt x="13101" y="18130"/>
                  <a:pt x="13572" y="18127"/>
                  <a:pt x="13646" y="18361"/>
                </a:cubicBezTo>
                <a:cubicBezTo>
                  <a:pt x="13686" y="18488"/>
                  <a:pt x="13842" y="18534"/>
                  <a:pt x="14198" y="18524"/>
                </a:cubicBezTo>
                <a:cubicBezTo>
                  <a:pt x="14554" y="18514"/>
                  <a:pt x="14728" y="18568"/>
                  <a:pt x="14812" y="18708"/>
                </a:cubicBezTo>
                <a:cubicBezTo>
                  <a:pt x="14976" y="18983"/>
                  <a:pt x="16574" y="18997"/>
                  <a:pt x="16659" y="18724"/>
                </a:cubicBezTo>
                <a:cubicBezTo>
                  <a:pt x="16694" y="18613"/>
                  <a:pt x="16843" y="18540"/>
                  <a:pt x="17051" y="18540"/>
                </a:cubicBezTo>
                <a:cubicBezTo>
                  <a:pt x="17265" y="18540"/>
                  <a:pt x="17405" y="18475"/>
                  <a:pt x="17443" y="18356"/>
                </a:cubicBezTo>
                <a:cubicBezTo>
                  <a:pt x="17475" y="18253"/>
                  <a:pt x="17542" y="18200"/>
                  <a:pt x="17589" y="18237"/>
                </a:cubicBezTo>
                <a:cubicBezTo>
                  <a:pt x="17681" y="18306"/>
                  <a:pt x="18184" y="17880"/>
                  <a:pt x="18315" y="17624"/>
                </a:cubicBezTo>
                <a:cubicBezTo>
                  <a:pt x="18357" y="17542"/>
                  <a:pt x="18453" y="17502"/>
                  <a:pt x="18529" y="17537"/>
                </a:cubicBezTo>
                <a:cubicBezTo>
                  <a:pt x="18604" y="17573"/>
                  <a:pt x="18759" y="17490"/>
                  <a:pt x="18871" y="17353"/>
                </a:cubicBezTo>
                <a:cubicBezTo>
                  <a:pt x="18983" y="17216"/>
                  <a:pt x="19047" y="17104"/>
                  <a:pt x="19014" y="17104"/>
                </a:cubicBezTo>
                <a:cubicBezTo>
                  <a:pt x="18980" y="17104"/>
                  <a:pt x="19005" y="17023"/>
                  <a:pt x="19072" y="16925"/>
                </a:cubicBezTo>
                <a:cubicBezTo>
                  <a:pt x="19138" y="16827"/>
                  <a:pt x="19230" y="16774"/>
                  <a:pt x="19272" y="16805"/>
                </a:cubicBezTo>
                <a:cubicBezTo>
                  <a:pt x="19314" y="16837"/>
                  <a:pt x="19373" y="16778"/>
                  <a:pt x="19405" y="16675"/>
                </a:cubicBezTo>
                <a:cubicBezTo>
                  <a:pt x="19438" y="16571"/>
                  <a:pt x="19515" y="16530"/>
                  <a:pt x="19579" y="16578"/>
                </a:cubicBezTo>
                <a:cubicBezTo>
                  <a:pt x="19645" y="16628"/>
                  <a:pt x="19665" y="16613"/>
                  <a:pt x="19628" y="16540"/>
                </a:cubicBezTo>
                <a:cubicBezTo>
                  <a:pt x="19593" y="16471"/>
                  <a:pt x="19632" y="16345"/>
                  <a:pt x="19713" y="16263"/>
                </a:cubicBezTo>
                <a:cubicBezTo>
                  <a:pt x="19793" y="16182"/>
                  <a:pt x="19859" y="16154"/>
                  <a:pt x="19859" y="16198"/>
                </a:cubicBezTo>
                <a:cubicBezTo>
                  <a:pt x="19859" y="16243"/>
                  <a:pt x="19985" y="16183"/>
                  <a:pt x="20144" y="16068"/>
                </a:cubicBezTo>
                <a:cubicBezTo>
                  <a:pt x="20303" y="15953"/>
                  <a:pt x="20412" y="15819"/>
                  <a:pt x="20385" y="15765"/>
                </a:cubicBezTo>
                <a:cubicBezTo>
                  <a:pt x="20326" y="15648"/>
                  <a:pt x="20741" y="15434"/>
                  <a:pt x="20892" y="15504"/>
                </a:cubicBezTo>
                <a:cubicBezTo>
                  <a:pt x="20949" y="15531"/>
                  <a:pt x="21078" y="15443"/>
                  <a:pt x="21177" y="15309"/>
                </a:cubicBezTo>
                <a:cubicBezTo>
                  <a:pt x="21276" y="15175"/>
                  <a:pt x="21320" y="15065"/>
                  <a:pt x="21275" y="15065"/>
                </a:cubicBezTo>
                <a:cubicBezTo>
                  <a:pt x="21229" y="15065"/>
                  <a:pt x="21284" y="14964"/>
                  <a:pt x="21395" y="14838"/>
                </a:cubicBezTo>
                <a:cubicBezTo>
                  <a:pt x="21535" y="14678"/>
                  <a:pt x="21584" y="14503"/>
                  <a:pt x="21555" y="14268"/>
                </a:cubicBezTo>
                <a:cubicBezTo>
                  <a:pt x="21532" y="14082"/>
                  <a:pt x="21513" y="13531"/>
                  <a:pt x="21515" y="13043"/>
                </a:cubicBezTo>
                <a:cubicBezTo>
                  <a:pt x="21518" y="12386"/>
                  <a:pt x="21483" y="12117"/>
                  <a:pt x="21373" y="12019"/>
                </a:cubicBezTo>
                <a:cubicBezTo>
                  <a:pt x="21280" y="11935"/>
                  <a:pt x="21218" y="11678"/>
                  <a:pt x="21213" y="11325"/>
                </a:cubicBezTo>
                <a:cubicBezTo>
                  <a:pt x="21207" y="10978"/>
                  <a:pt x="21165" y="10773"/>
                  <a:pt x="21097" y="10788"/>
                </a:cubicBezTo>
                <a:cubicBezTo>
                  <a:pt x="21036" y="10802"/>
                  <a:pt x="20986" y="10659"/>
                  <a:pt x="20986" y="10474"/>
                </a:cubicBezTo>
                <a:cubicBezTo>
                  <a:pt x="20986" y="10288"/>
                  <a:pt x="20913" y="10089"/>
                  <a:pt x="20825" y="10029"/>
                </a:cubicBezTo>
                <a:cubicBezTo>
                  <a:pt x="20720" y="9957"/>
                  <a:pt x="20682" y="9817"/>
                  <a:pt x="20714" y="9612"/>
                </a:cubicBezTo>
                <a:cubicBezTo>
                  <a:pt x="20748" y="9395"/>
                  <a:pt x="20723" y="9316"/>
                  <a:pt x="20629" y="9341"/>
                </a:cubicBezTo>
                <a:cubicBezTo>
                  <a:pt x="20554" y="9361"/>
                  <a:pt x="20485" y="9249"/>
                  <a:pt x="20465" y="9086"/>
                </a:cubicBezTo>
                <a:cubicBezTo>
                  <a:pt x="20445" y="8929"/>
                  <a:pt x="20294" y="8655"/>
                  <a:pt x="20131" y="8473"/>
                </a:cubicBezTo>
                <a:cubicBezTo>
                  <a:pt x="19878" y="8191"/>
                  <a:pt x="19846" y="8088"/>
                  <a:pt x="19904" y="7763"/>
                </a:cubicBezTo>
                <a:cubicBezTo>
                  <a:pt x="19963" y="7436"/>
                  <a:pt x="19948" y="7384"/>
                  <a:pt x="19793" y="7416"/>
                </a:cubicBezTo>
                <a:cubicBezTo>
                  <a:pt x="19672" y="7441"/>
                  <a:pt x="19615" y="7385"/>
                  <a:pt x="19624" y="7248"/>
                </a:cubicBezTo>
                <a:cubicBezTo>
                  <a:pt x="19631" y="7135"/>
                  <a:pt x="19587" y="7055"/>
                  <a:pt x="19526" y="7069"/>
                </a:cubicBezTo>
                <a:cubicBezTo>
                  <a:pt x="19465" y="7083"/>
                  <a:pt x="19400" y="6922"/>
                  <a:pt x="19383" y="6706"/>
                </a:cubicBezTo>
                <a:cubicBezTo>
                  <a:pt x="19366" y="6482"/>
                  <a:pt x="19310" y="6344"/>
                  <a:pt x="19254" y="6386"/>
                </a:cubicBezTo>
                <a:cubicBezTo>
                  <a:pt x="19200" y="6427"/>
                  <a:pt x="19132" y="6351"/>
                  <a:pt x="19103" y="6213"/>
                </a:cubicBezTo>
                <a:cubicBezTo>
                  <a:pt x="19073" y="6075"/>
                  <a:pt x="19017" y="5983"/>
                  <a:pt x="18978" y="6012"/>
                </a:cubicBezTo>
                <a:cubicBezTo>
                  <a:pt x="18891" y="6078"/>
                  <a:pt x="18484" y="5429"/>
                  <a:pt x="18480" y="5215"/>
                </a:cubicBezTo>
                <a:cubicBezTo>
                  <a:pt x="18476" y="5052"/>
                  <a:pt x="18190" y="4527"/>
                  <a:pt x="18190" y="4684"/>
                </a:cubicBezTo>
                <a:cubicBezTo>
                  <a:pt x="18190" y="4734"/>
                  <a:pt x="18057" y="4660"/>
                  <a:pt x="17892" y="4516"/>
                </a:cubicBezTo>
                <a:cubicBezTo>
                  <a:pt x="17727" y="4372"/>
                  <a:pt x="17614" y="4226"/>
                  <a:pt x="17638" y="4196"/>
                </a:cubicBezTo>
                <a:cubicBezTo>
                  <a:pt x="17718" y="4098"/>
                  <a:pt x="17008" y="3313"/>
                  <a:pt x="16909" y="3388"/>
                </a:cubicBezTo>
                <a:cubicBezTo>
                  <a:pt x="16777" y="3488"/>
                  <a:pt x="16509" y="3203"/>
                  <a:pt x="16588" y="3047"/>
                </a:cubicBezTo>
                <a:cubicBezTo>
                  <a:pt x="16623" y="2977"/>
                  <a:pt x="16604" y="2958"/>
                  <a:pt x="16544" y="3004"/>
                </a:cubicBezTo>
                <a:cubicBezTo>
                  <a:pt x="16485" y="3048"/>
                  <a:pt x="16405" y="3011"/>
                  <a:pt x="16361" y="2917"/>
                </a:cubicBezTo>
                <a:cubicBezTo>
                  <a:pt x="16317" y="2823"/>
                  <a:pt x="16171" y="2728"/>
                  <a:pt x="16036" y="2705"/>
                </a:cubicBezTo>
                <a:cubicBezTo>
                  <a:pt x="15901" y="2683"/>
                  <a:pt x="15805" y="2611"/>
                  <a:pt x="15822" y="2548"/>
                </a:cubicBezTo>
                <a:cubicBezTo>
                  <a:pt x="15840" y="2486"/>
                  <a:pt x="15760" y="2389"/>
                  <a:pt x="15644" y="2337"/>
                </a:cubicBezTo>
                <a:cubicBezTo>
                  <a:pt x="15529" y="2285"/>
                  <a:pt x="15460" y="2192"/>
                  <a:pt x="15493" y="2125"/>
                </a:cubicBezTo>
                <a:cubicBezTo>
                  <a:pt x="15527" y="2058"/>
                  <a:pt x="15455" y="2002"/>
                  <a:pt x="15328" y="2001"/>
                </a:cubicBezTo>
                <a:cubicBezTo>
                  <a:pt x="15204" y="2000"/>
                  <a:pt x="15003" y="1867"/>
                  <a:pt x="14879" y="1708"/>
                </a:cubicBezTo>
                <a:cubicBezTo>
                  <a:pt x="14755" y="1548"/>
                  <a:pt x="14535" y="1403"/>
                  <a:pt x="14389" y="1383"/>
                </a:cubicBezTo>
                <a:cubicBezTo>
                  <a:pt x="14241" y="1362"/>
                  <a:pt x="14135" y="1277"/>
                  <a:pt x="14149" y="1193"/>
                </a:cubicBezTo>
                <a:cubicBezTo>
                  <a:pt x="14163" y="1105"/>
                  <a:pt x="14068" y="1041"/>
                  <a:pt x="13922" y="1041"/>
                </a:cubicBezTo>
                <a:cubicBezTo>
                  <a:pt x="13785" y="1041"/>
                  <a:pt x="13653" y="967"/>
                  <a:pt x="13624" y="873"/>
                </a:cubicBezTo>
                <a:cubicBezTo>
                  <a:pt x="13583" y="743"/>
                  <a:pt x="13358" y="702"/>
                  <a:pt x="12676" y="705"/>
                </a:cubicBezTo>
                <a:cubicBezTo>
                  <a:pt x="12037" y="707"/>
                  <a:pt x="11754" y="664"/>
                  <a:pt x="11679" y="548"/>
                </a:cubicBezTo>
                <a:cubicBezTo>
                  <a:pt x="11621" y="458"/>
                  <a:pt x="11393" y="378"/>
                  <a:pt x="11171" y="369"/>
                </a:cubicBezTo>
                <a:cubicBezTo>
                  <a:pt x="10950" y="360"/>
                  <a:pt x="10662" y="284"/>
                  <a:pt x="10535" y="201"/>
                </a:cubicBezTo>
                <a:cubicBezTo>
                  <a:pt x="10404" y="115"/>
                  <a:pt x="9865" y="31"/>
                  <a:pt x="9293" y="11"/>
                </a:cubicBezTo>
                <a:close/>
              </a:path>
            </a:pathLst>
          </a:custGeom>
          <a:noFill/>
          <a:ln>
            <a:noFill/>
          </a:ln>
        </p:spPr>
      </p:pic>
      <p:pic>
        <p:nvPicPr>
          <p:cNvPr id="243" name="Google Shape;243;p42"/>
          <p:cNvPicPr preferRelativeResize="0"/>
          <p:nvPr/>
        </p:nvPicPr>
        <p:blipFill rotWithShape="1">
          <a:blip r:embed="rId4">
            <a:alphaModFix/>
          </a:blip>
          <a:srcRect b="0" l="0" r="0" t="0"/>
          <a:stretch/>
        </p:blipFill>
        <p:spPr>
          <a:xfrm>
            <a:off x="6333118" y="4841866"/>
            <a:ext cx="2489565" cy="1401385"/>
          </a:xfrm>
          <a:prstGeom prst="rect">
            <a:avLst/>
          </a:prstGeom>
          <a:noFill/>
          <a:ln>
            <a:noFill/>
          </a:ln>
        </p:spPr>
      </p:pic>
      <p:pic>
        <p:nvPicPr>
          <p:cNvPr id="244" name="Google Shape;244;p42"/>
          <p:cNvPicPr preferRelativeResize="0"/>
          <p:nvPr/>
        </p:nvPicPr>
        <p:blipFill rotWithShape="1">
          <a:blip r:embed="rId5">
            <a:alphaModFix/>
          </a:blip>
          <a:srcRect b="7" l="4477" r="7385" t="27555"/>
          <a:stretch/>
        </p:blipFill>
        <p:spPr>
          <a:xfrm>
            <a:off x="8102176" y="4192293"/>
            <a:ext cx="3106728" cy="1916136"/>
          </a:xfrm>
          <a:custGeom>
            <a:rect b="b" l="l" r="r" t="t"/>
            <a:pathLst>
              <a:path extrusionOk="0" h="21600" w="21600">
                <a:moveTo>
                  <a:pt x="1578" y="0"/>
                </a:moveTo>
                <a:cubicBezTo>
                  <a:pt x="1629" y="647"/>
                  <a:pt x="1639" y="1604"/>
                  <a:pt x="1578" y="1722"/>
                </a:cubicBezTo>
                <a:cubicBezTo>
                  <a:pt x="1519" y="1838"/>
                  <a:pt x="1521" y="1858"/>
                  <a:pt x="1589" y="1834"/>
                </a:cubicBezTo>
                <a:cubicBezTo>
                  <a:pt x="1677" y="1803"/>
                  <a:pt x="1686" y="1895"/>
                  <a:pt x="1796" y="4174"/>
                </a:cubicBezTo>
                <a:cubicBezTo>
                  <a:pt x="1820" y="4663"/>
                  <a:pt x="1861" y="5351"/>
                  <a:pt x="1887" y="5704"/>
                </a:cubicBezTo>
                <a:cubicBezTo>
                  <a:pt x="1916" y="6079"/>
                  <a:pt x="1912" y="6393"/>
                  <a:pt x="1879" y="6460"/>
                </a:cubicBezTo>
                <a:cubicBezTo>
                  <a:pt x="1845" y="6530"/>
                  <a:pt x="1845" y="6596"/>
                  <a:pt x="1879" y="6630"/>
                </a:cubicBezTo>
                <a:cubicBezTo>
                  <a:pt x="1933" y="6684"/>
                  <a:pt x="2000" y="7492"/>
                  <a:pt x="2047" y="8688"/>
                </a:cubicBezTo>
                <a:cubicBezTo>
                  <a:pt x="2060" y="9000"/>
                  <a:pt x="2099" y="9618"/>
                  <a:pt x="2133" y="10062"/>
                </a:cubicBezTo>
                <a:cubicBezTo>
                  <a:pt x="2175" y="10602"/>
                  <a:pt x="2174" y="10908"/>
                  <a:pt x="2133" y="10988"/>
                </a:cubicBezTo>
                <a:cubicBezTo>
                  <a:pt x="2091" y="11071"/>
                  <a:pt x="2100" y="11144"/>
                  <a:pt x="2163" y="11229"/>
                </a:cubicBezTo>
                <a:cubicBezTo>
                  <a:pt x="2214" y="11297"/>
                  <a:pt x="2237" y="11398"/>
                  <a:pt x="2216" y="11453"/>
                </a:cubicBezTo>
                <a:cubicBezTo>
                  <a:pt x="2195" y="11508"/>
                  <a:pt x="2216" y="11536"/>
                  <a:pt x="2263" y="11511"/>
                </a:cubicBezTo>
                <a:cubicBezTo>
                  <a:pt x="2371" y="11453"/>
                  <a:pt x="3184" y="12403"/>
                  <a:pt x="3135" y="12531"/>
                </a:cubicBezTo>
                <a:cubicBezTo>
                  <a:pt x="3114" y="12585"/>
                  <a:pt x="3140" y="12616"/>
                  <a:pt x="3190" y="12599"/>
                </a:cubicBezTo>
                <a:cubicBezTo>
                  <a:pt x="3331" y="12550"/>
                  <a:pt x="4088" y="13475"/>
                  <a:pt x="4048" y="13645"/>
                </a:cubicBezTo>
                <a:cubicBezTo>
                  <a:pt x="4023" y="13749"/>
                  <a:pt x="4047" y="13771"/>
                  <a:pt x="4133" y="13735"/>
                </a:cubicBezTo>
                <a:cubicBezTo>
                  <a:pt x="4280" y="13673"/>
                  <a:pt x="5040" y="14545"/>
                  <a:pt x="5014" y="14746"/>
                </a:cubicBezTo>
                <a:cubicBezTo>
                  <a:pt x="5003" y="14829"/>
                  <a:pt x="5028" y="14860"/>
                  <a:pt x="5083" y="14827"/>
                </a:cubicBezTo>
                <a:cubicBezTo>
                  <a:pt x="5197" y="14755"/>
                  <a:pt x="6050" y="15754"/>
                  <a:pt x="5996" y="15896"/>
                </a:cubicBezTo>
                <a:cubicBezTo>
                  <a:pt x="5972" y="15958"/>
                  <a:pt x="5985" y="15973"/>
                  <a:pt x="6026" y="15932"/>
                </a:cubicBezTo>
                <a:cubicBezTo>
                  <a:pt x="6115" y="15843"/>
                  <a:pt x="6897" y="16742"/>
                  <a:pt x="6934" y="16974"/>
                </a:cubicBezTo>
                <a:cubicBezTo>
                  <a:pt x="6949" y="17069"/>
                  <a:pt x="6998" y="17122"/>
                  <a:pt x="7042" y="17095"/>
                </a:cubicBezTo>
                <a:cubicBezTo>
                  <a:pt x="7164" y="17019"/>
                  <a:pt x="7988" y="18024"/>
                  <a:pt x="7947" y="18200"/>
                </a:cubicBezTo>
                <a:cubicBezTo>
                  <a:pt x="7923" y="18301"/>
                  <a:pt x="7941" y="18326"/>
                  <a:pt x="8008" y="18285"/>
                </a:cubicBezTo>
                <a:cubicBezTo>
                  <a:pt x="8117" y="18217"/>
                  <a:pt x="9037" y="19213"/>
                  <a:pt x="8987" y="19345"/>
                </a:cubicBezTo>
                <a:cubicBezTo>
                  <a:pt x="8970" y="19391"/>
                  <a:pt x="8998" y="19430"/>
                  <a:pt x="9051" y="19430"/>
                </a:cubicBezTo>
                <a:cubicBezTo>
                  <a:pt x="9195" y="19430"/>
                  <a:pt x="9996" y="20407"/>
                  <a:pt x="9964" y="20544"/>
                </a:cubicBezTo>
                <a:cubicBezTo>
                  <a:pt x="9924" y="20714"/>
                  <a:pt x="10619" y="20722"/>
                  <a:pt x="10701" y="20553"/>
                </a:cubicBezTo>
                <a:cubicBezTo>
                  <a:pt x="10798" y="20351"/>
                  <a:pt x="11783" y="19721"/>
                  <a:pt x="11904" y="19784"/>
                </a:cubicBezTo>
                <a:cubicBezTo>
                  <a:pt x="11973" y="19819"/>
                  <a:pt x="12008" y="19794"/>
                  <a:pt x="11998" y="19716"/>
                </a:cubicBezTo>
                <a:cubicBezTo>
                  <a:pt x="11982" y="19600"/>
                  <a:pt x="13109" y="18714"/>
                  <a:pt x="13165" y="18799"/>
                </a:cubicBezTo>
                <a:cubicBezTo>
                  <a:pt x="13179" y="18821"/>
                  <a:pt x="13233" y="18781"/>
                  <a:pt x="13286" y="18710"/>
                </a:cubicBezTo>
                <a:cubicBezTo>
                  <a:pt x="13425" y="18524"/>
                  <a:pt x="14455" y="17826"/>
                  <a:pt x="14495" y="17891"/>
                </a:cubicBezTo>
                <a:cubicBezTo>
                  <a:pt x="14513" y="17921"/>
                  <a:pt x="14560" y="17882"/>
                  <a:pt x="14597" y="17806"/>
                </a:cubicBezTo>
                <a:cubicBezTo>
                  <a:pt x="14682" y="17631"/>
                  <a:pt x="15722" y="16915"/>
                  <a:pt x="15772" y="16996"/>
                </a:cubicBezTo>
                <a:cubicBezTo>
                  <a:pt x="15793" y="17030"/>
                  <a:pt x="15840" y="16996"/>
                  <a:pt x="15877" y="16920"/>
                </a:cubicBezTo>
                <a:cubicBezTo>
                  <a:pt x="15972" y="16727"/>
                  <a:pt x="16952" y="16054"/>
                  <a:pt x="17050" y="16115"/>
                </a:cubicBezTo>
                <a:cubicBezTo>
                  <a:pt x="17095" y="16143"/>
                  <a:pt x="17124" y="16119"/>
                  <a:pt x="17116" y="16066"/>
                </a:cubicBezTo>
                <a:cubicBezTo>
                  <a:pt x="17097" y="15938"/>
                  <a:pt x="18220" y="15158"/>
                  <a:pt x="18327" y="15225"/>
                </a:cubicBezTo>
                <a:cubicBezTo>
                  <a:pt x="18373" y="15253"/>
                  <a:pt x="18404" y="15229"/>
                  <a:pt x="18396" y="15175"/>
                </a:cubicBezTo>
                <a:cubicBezTo>
                  <a:pt x="18380" y="15062"/>
                  <a:pt x="19439" y="14272"/>
                  <a:pt x="19536" y="14325"/>
                </a:cubicBezTo>
                <a:cubicBezTo>
                  <a:pt x="19572" y="14345"/>
                  <a:pt x="19629" y="14308"/>
                  <a:pt x="19663" y="14240"/>
                </a:cubicBezTo>
                <a:cubicBezTo>
                  <a:pt x="19740" y="14086"/>
                  <a:pt x="20706" y="13399"/>
                  <a:pt x="20803" y="13431"/>
                </a:cubicBezTo>
                <a:cubicBezTo>
                  <a:pt x="20883" y="13457"/>
                  <a:pt x="20930" y="12993"/>
                  <a:pt x="21029" y="11136"/>
                </a:cubicBezTo>
                <a:cubicBezTo>
                  <a:pt x="21103" y="9729"/>
                  <a:pt x="21262" y="6883"/>
                  <a:pt x="21308" y="6147"/>
                </a:cubicBezTo>
                <a:cubicBezTo>
                  <a:pt x="21334" y="5714"/>
                  <a:pt x="21442" y="3770"/>
                  <a:pt x="21561" y="1593"/>
                </a:cubicBezTo>
                <a:lnTo>
                  <a:pt x="21600" y="890"/>
                </a:lnTo>
                <a:lnTo>
                  <a:pt x="21147" y="470"/>
                </a:lnTo>
                <a:cubicBezTo>
                  <a:pt x="21094" y="419"/>
                  <a:pt x="20733" y="73"/>
                  <a:pt x="20656" y="0"/>
                </a:cubicBezTo>
                <a:lnTo>
                  <a:pt x="1578" y="0"/>
                </a:lnTo>
                <a:close/>
                <a:moveTo>
                  <a:pt x="77" y="1655"/>
                </a:moveTo>
                <a:cubicBezTo>
                  <a:pt x="5" y="1655"/>
                  <a:pt x="2" y="1685"/>
                  <a:pt x="58" y="1794"/>
                </a:cubicBezTo>
                <a:cubicBezTo>
                  <a:pt x="107" y="1889"/>
                  <a:pt x="107" y="1956"/>
                  <a:pt x="63" y="2000"/>
                </a:cubicBezTo>
                <a:cubicBezTo>
                  <a:pt x="28" y="2035"/>
                  <a:pt x="0" y="2105"/>
                  <a:pt x="0" y="2156"/>
                </a:cubicBezTo>
                <a:cubicBezTo>
                  <a:pt x="0" y="2283"/>
                  <a:pt x="166" y="2272"/>
                  <a:pt x="215" y="2143"/>
                </a:cubicBezTo>
                <a:cubicBezTo>
                  <a:pt x="240" y="2079"/>
                  <a:pt x="282" y="2074"/>
                  <a:pt x="326" y="2130"/>
                </a:cubicBezTo>
                <a:cubicBezTo>
                  <a:pt x="365" y="2179"/>
                  <a:pt x="492" y="2224"/>
                  <a:pt x="610" y="2224"/>
                </a:cubicBezTo>
                <a:cubicBezTo>
                  <a:pt x="727" y="2224"/>
                  <a:pt x="855" y="2179"/>
                  <a:pt x="894" y="2130"/>
                </a:cubicBezTo>
                <a:cubicBezTo>
                  <a:pt x="938" y="2074"/>
                  <a:pt x="980" y="2079"/>
                  <a:pt x="1004" y="2143"/>
                </a:cubicBezTo>
                <a:cubicBezTo>
                  <a:pt x="1089" y="2364"/>
                  <a:pt x="1220" y="2247"/>
                  <a:pt x="1220" y="1951"/>
                </a:cubicBezTo>
                <a:cubicBezTo>
                  <a:pt x="1220" y="1622"/>
                  <a:pt x="1079" y="1541"/>
                  <a:pt x="1010" y="1830"/>
                </a:cubicBezTo>
                <a:cubicBezTo>
                  <a:pt x="973" y="1986"/>
                  <a:pt x="962" y="1985"/>
                  <a:pt x="897" y="1843"/>
                </a:cubicBezTo>
                <a:cubicBezTo>
                  <a:pt x="855" y="1752"/>
                  <a:pt x="734" y="1687"/>
                  <a:pt x="610" y="1687"/>
                </a:cubicBezTo>
                <a:cubicBezTo>
                  <a:pt x="486" y="1687"/>
                  <a:pt x="367" y="1752"/>
                  <a:pt x="326" y="1843"/>
                </a:cubicBezTo>
                <a:cubicBezTo>
                  <a:pt x="261" y="1985"/>
                  <a:pt x="250" y="1986"/>
                  <a:pt x="212" y="1830"/>
                </a:cubicBezTo>
                <a:cubicBezTo>
                  <a:pt x="190" y="1735"/>
                  <a:pt x="128" y="1655"/>
                  <a:pt x="77" y="1655"/>
                </a:cubicBezTo>
                <a:close/>
                <a:moveTo>
                  <a:pt x="930" y="4156"/>
                </a:moveTo>
                <a:cubicBezTo>
                  <a:pt x="507" y="4138"/>
                  <a:pt x="369" y="4224"/>
                  <a:pt x="596" y="4367"/>
                </a:cubicBezTo>
                <a:cubicBezTo>
                  <a:pt x="695" y="4429"/>
                  <a:pt x="693" y="4445"/>
                  <a:pt x="582" y="4577"/>
                </a:cubicBezTo>
                <a:cubicBezTo>
                  <a:pt x="517" y="4654"/>
                  <a:pt x="494" y="4715"/>
                  <a:pt x="530" y="4715"/>
                </a:cubicBezTo>
                <a:cubicBezTo>
                  <a:pt x="566" y="4715"/>
                  <a:pt x="632" y="4645"/>
                  <a:pt x="676" y="4559"/>
                </a:cubicBezTo>
                <a:cubicBezTo>
                  <a:pt x="749" y="4416"/>
                  <a:pt x="763" y="4416"/>
                  <a:pt x="833" y="4572"/>
                </a:cubicBezTo>
                <a:cubicBezTo>
                  <a:pt x="897" y="4714"/>
                  <a:pt x="928" y="4725"/>
                  <a:pt x="1004" y="4622"/>
                </a:cubicBezTo>
                <a:cubicBezTo>
                  <a:pt x="1080" y="4520"/>
                  <a:pt x="1117" y="4521"/>
                  <a:pt x="1195" y="4626"/>
                </a:cubicBezTo>
                <a:cubicBezTo>
                  <a:pt x="1274" y="4733"/>
                  <a:pt x="1300" y="4730"/>
                  <a:pt x="1347" y="4613"/>
                </a:cubicBezTo>
                <a:cubicBezTo>
                  <a:pt x="1479" y="4278"/>
                  <a:pt x="1386" y="4176"/>
                  <a:pt x="930" y="4156"/>
                </a:cubicBezTo>
                <a:close/>
                <a:moveTo>
                  <a:pt x="232" y="4523"/>
                </a:moveTo>
                <a:cubicBezTo>
                  <a:pt x="201" y="4523"/>
                  <a:pt x="185" y="4555"/>
                  <a:pt x="185" y="4617"/>
                </a:cubicBezTo>
                <a:cubicBezTo>
                  <a:pt x="185" y="4671"/>
                  <a:pt x="245" y="4716"/>
                  <a:pt x="320" y="4715"/>
                </a:cubicBezTo>
                <a:cubicBezTo>
                  <a:pt x="431" y="4714"/>
                  <a:pt x="441" y="4694"/>
                  <a:pt x="367" y="4617"/>
                </a:cubicBezTo>
                <a:cubicBezTo>
                  <a:pt x="308" y="4555"/>
                  <a:pt x="263" y="4523"/>
                  <a:pt x="232" y="4523"/>
                </a:cubicBezTo>
                <a:close/>
                <a:moveTo>
                  <a:pt x="370" y="6442"/>
                </a:moveTo>
                <a:cubicBezTo>
                  <a:pt x="338" y="6475"/>
                  <a:pt x="326" y="6564"/>
                  <a:pt x="345" y="6644"/>
                </a:cubicBezTo>
                <a:cubicBezTo>
                  <a:pt x="393" y="6848"/>
                  <a:pt x="428" y="6824"/>
                  <a:pt x="428" y="6586"/>
                </a:cubicBezTo>
                <a:cubicBezTo>
                  <a:pt x="428" y="6474"/>
                  <a:pt x="402" y="6410"/>
                  <a:pt x="370" y="6442"/>
                </a:cubicBezTo>
                <a:close/>
                <a:moveTo>
                  <a:pt x="767" y="6447"/>
                </a:moveTo>
                <a:cubicBezTo>
                  <a:pt x="688" y="6427"/>
                  <a:pt x="610" y="6545"/>
                  <a:pt x="610" y="6733"/>
                </a:cubicBezTo>
                <a:cubicBezTo>
                  <a:pt x="610" y="6854"/>
                  <a:pt x="629" y="6983"/>
                  <a:pt x="651" y="7020"/>
                </a:cubicBezTo>
                <a:cubicBezTo>
                  <a:pt x="710" y="7114"/>
                  <a:pt x="781" y="7103"/>
                  <a:pt x="825" y="6988"/>
                </a:cubicBezTo>
                <a:cubicBezTo>
                  <a:pt x="849" y="6925"/>
                  <a:pt x="901" y="6921"/>
                  <a:pt x="969" y="6979"/>
                </a:cubicBezTo>
                <a:cubicBezTo>
                  <a:pt x="1030" y="7033"/>
                  <a:pt x="1109" y="7038"/>
                  <a:pt x="1159" y="6988"/>
                </a:cubicBezTo>
                <a:cubicBezTo>
                  <a:pt x="1210" y="6937"/>
                  <a:pt x="1277" y="6941"/>
                  <a:pt x="1322" y="7002"/>
                </a:cubicBezTo>
                <a:cubicBezTo>
                  <a:pt x="1426" y="7142"/>
                  <a:pt x="1526" y="7020"/>
                  <a:pt x="1526" y="6751"/>
                </a:cubicBezTo>
                <a:cubicBezTo>
                  <a:pt x="1526" y="6459"/>
                  <a:pt x="1472" y="6383"/>
                  <a:pt x="1347" y="6492"/>
                </a:cubicBezTo>
                <a:cubicBezTo>
                  <a:pt x="1288" y="6542"/>
                  <a:pt x="1208" y="6541"/>
                  <a:pt x="1159" y="6492"/>
                </a:cubicBezTo>
                <a:cubicBezTo>
                  <a:pt x="1107" y="6440"/>
                  <a:pt x="1039" y="6448"/>
                  <a:pt x="991" y="6514"/>
                </a:cubicBezTo>
                <a:cubicBezTo>
                  <a:pt x="933" y="6592"/>
                  <a:pt x="891" y="6595"/>
                  <a:pt x="844" y="6518"/>
                </a:cubicBezTo>
                <a:cubicBezTo>
                  <a:pt x="820" y="6479"/>
                  <a:pt x="794" y="6454"/>
                  <a:pt x="767" y="6447"/>
                </a:cubicBezTo>
                <a:close/>
                <a:moveTo>
                  <a:pt x="430" y="6890"/>
                </a:moveTo>
                <a:cubicBezTo>
                  <a:pt x="399" y="6890"/>
                  <a:pt x="359" y="6925"/>
                  <a:pt x="342" y="6970"/>
                </a:cubicBezTo>
                <a:cubicBezTo>
                  <a:pt x="325" y="7016"/>
                  <a:pt x="351" y="7055"/>
                  <a:pt x="400" y="7055"/>
                </a:cubicBezTo>
                <a:cubicBezTo>
                  <a:pt x="449" y="7055"/>
                  <a:pt x="488" y="7016"/>
                  <a:pt x="488" y="6970"/>
                </a:cubicBezTo>
                <a:cubicBezTo>
                  <a:pt x="488" y="6925"/>
                  <a:pt x="462" y="6890"/>
                  <a:pt x="430" y="6890"/>
                </a:cubicBezTo>
                <a:close/>
                <a:moveTo>
                  <a:pt x="1035" y="8791"/>
                </a:moveTo>
                <a:cubicBezTo>
                  <a:pt x="801" y="8787"/>
                  <a:pt x="610" y="8800"/>
                  <a:pt x="610" y="8823"/>
                </a:cubicBezTo>
                <a:cubicBezTo>
                  <a:pt x="610" y="8845"/>
                  <a:pt x="664" y="8951"/>
                  <a:pt x="731" y="9060"/>
                </a:cubicBezTo>
                <a:cubicBezTo>
                  <a:pt x="798" y="9168"/>
                  <a:pt x="855" y="9227"/>
                  <a:pt x="855" y="9189"/>
                </a:cubicBezTo>
                <a:cubicBezTo>
                  <a:pt x="855" y="9151"/>
                  <a:pt x="887" y="9173"/>
                  <a:pt x="927" y="9239"/>
                </a:cubicBezTo>
                <a:cubicBezTo>
                  <a:pt x="1016" y="9383"/>
                  <a:pt x="1079" y="9387"/>
                  <a:pt x="1129" y="9257"/>
                </a:cubicBezTo>
                <a:cubicBezTo>
                  <a:pt x="1154" y="9190"/>
                  <a:pt x="1204" y="9190"/>
                  <a:pt x="1280" y="9257"/>
                </a:cubicBezTo>
                <a:cubicBezTo>
                  <a:pt x="1430" y="9386"/>
                  <a:pt x="1443" y="9382"/>
                  <a:pt x="1485" y="9207"/>
                </a:cubicBezTo>
                <a:cubicBezTo>
                  <a:pt x="1561" y="8885"/>
                  <a:pt x="1468" y="8800"/>
                  <a:pt x="1035" y="8791"/>
                </a:cubicBezTo>
                <a:close/>
                <a:moveTo>
                  <a:pt x="1175" y="10961"/>
                </a:moveTo>
                <a:cubicBezTo>
                  <a:pt x="1084" y="10912"/>
                  <a:pt x="1011" y="11176"/>
                  <a:pt x="1060" y="11382"/>
                </a:cubicBezTo>
                <a:cubicBezTo>
                  <a:pt x="1079" y="11463"/>
                  <a:pt x="1138" y="11529"/>
                  <a:pt x="1192" y="11529"/>
                </a:cubicBezTo>
                <a:cubicBezTo>
                  <a:pt x="1310" y="11529"/>
                  <a:pt x="1295" y="11025"/>
                  <a:pt x="1175" y="10961"/>
                </a:cubicBezTo>
                <a:close/>
                <a:moveTo>
                  <a:pt x="1556" y="12518"/>
                </a:moveTo>
                <a:cubicBezTo>
                  <a:pt x="1501" y="12518"/>
                  <a:pt x="1482" y="12574"/>
                  <a:pt x="1504" y="12666"/>
                </a:cubicBezTo>
                <a:cubicBezTo>
                  <a:pt x="1523" y="12748"/>
                  <a:pt x="1507" y="12876"/>
                  <a:pt x="1468" y="12952"/>
                </a:cubicBezTo>
                <a:cubicBezTo>
                  <a:pt x="1410" y="13065"/>
                  <a:pt x="1435" y="13090"/>
                  <a:pt x="1614" y="13082"/>
                </a:cubicBezTo>
                <a:cubicBezTo>
                  <a:pt x="1768" y="13075"/>
                  <a:pt x="1804" y="13047"/>
                  <a:pt x="1738" y="12988"/>
                </a:cubicBezTo>
                <a:cubicBezTo>
                  <a:pt x="1687" y="12942"/>
                  <a:pt x="1647" y="12816"/>
                  <a:pt x="1647" y="12710"/>
                </a:cubicBezTo>
                <a:cubicBezTo>
                  <a:pt x="1647" y="12604"/>
                  <a:pt x="1606" y="12518"/>
                  <a:pt x="1556" y="12518"/>
                </a:cubicBezTo>
                <a:close/>
                <a:moveTo>
                  <a:pt x="2067" y="12536"/>
                </a:moveTo>
                <a:cubicBezTo>
                  <a:pt x="2015" y="12524"/>
                  <a:pt x="1956" y="12593"/>
                  <a:pt x="1937" y="12755"/>
                </a:cubicBezTo>
                <a:cubicBezTo>
                  <a:pt x="1921" y="12892"/>
                  <a:pt x="1939" y="13026"/>
                  <a:pt x="1976" y="13050"/>
                </a:cubicBezTo>
                <a:cubicBezTo>
                  <a:pt x="2099" y="13132"/>
                  <a:pt x="2166" y="13044"/>
                  <a:pt x="2166" y="12804"/>
                </a:cubicBezTo>
                <a:cubicBezTo>
                  <a:pt x="2166" y="12638"/>
                  <a:pt x="2119" y="12548"/>
                  <a:pt x="2067" y="12536"/>
                </a:cubicBezTo>
                <a:close/>
                <a:moveTo>
                  <a:pt x="2966" y="13605"/>
                </a:moveTo>
                <a:cubicBezTo>
                  <a:pt x="2837" y="13605"/>
                  <a:pt x="2835" y="13763"/>
                  <a:pt x="2964" y="13842"/>
                </a:cubicBezTo>
                <a:cubicBezTo>
                  <a:pt x="3027" y="13882"/>
                  <a:pt x="3048" y="13964"/>
                  <a:pt x="3021" y="14075"/>
                </a:cubicBezTo>
                <a:cubicBezTo>
                  <a:pt x="2990" y="14210"/>
                  <a:pt x="2996" y="14218"/>
                  <a:pt x="3055" y="14124"/>
                </a:cubicBezTo>
                <a:cubicBezTo>
                  <a:pt x="3111" y="14034"/>
                  <a:pt x="3113" y="13972"/>
                  <a:pt x="3060" y="13869"/>
                </a:cubicBezTo>
                <a:cubicBezTo>
                  <a:pt x="3022" y="13794"/>
                  <a:pt x="3008" y="13704"/>
                  <a:pt x="3030" y="13668"/>
                </a:cubicBezTo>
                <a:cubicBezTo>
                  <a:pt x="3052" y="13632"/>
                  <a:pt x="3022" y="13605"/>
                  <a:pt x="2966" y="13605"/>
                </a:cubicBezTo>
                <a:close/>
                <a:moveTo>
                  <a:pt x="2547" y="13820"/>
                </a:moveTo>
                <a:cubicBezTo>
                  <a:pt x="2536" y="13818"/>
                  <a:pt x="2511" y="13843"/>
                  <a:pt x="2472" y="13896"/>
                </a:cubicBezTo>
                <a:cubicBezTo>
                  <a:pt x="2420" y="13966"/>
                  <a:pt x="2379" y="14063"/>
                  <a:pt x="2379" y="14111"/>
                </a:cubicBezTo>
                <a:cubicBezTo>
                  <a:pt x="2379" y="14158"/>
                  <a:pt x="2509" y="14189"/>
                  <a:pt x="2668" y="14182"/>
                </a:cubicBezTo>
                <a:cubicBezTo>
                  <a:pt x="2944" y="14170"/>
                  <a:pt x="2946" y="14167"/>
                  <a:pt x="2743" y="14106"/>
                </a:cubicBezTo>
                <a:cubicBezTo>
                  <a:pt x="2605" y="14065"/>
                  <a:pt x="2538" y="13993"/>
                  <a:pt x="2550" y="13905"/>
                </a:cubicBezTo>
                <a:cubicBezTo>
                  <a:pt x="2557" y="13848"/>
                  <a:pt x="2558" y="13821"/>
                  <a:pt x="2547" y="13820"/>
                </a:cubicBezTo>
                <a:close/>
                <a:moveTo>
                  <a:pt x="20965" y="14589"/>
                </a:moveTo>
                <a:cubicBezTo>
                  <a:pt x="20931" y="14589"/>
                  <a:pt x="20921" y="14639"/>
                  <a:pt x="20943" y="14697"/>
                </a:cubicBezTo>
                <a:cubicBezTo>
                  <a:pt x="20965" y="14754"/>
                  <a:pt x="20936" y="14887"/>
                  <a:pt x="20877" y="14992"/>
                </a:cubicBezTo>
                <a:cubicBezTo>
                  <a:pt x="20775" y="15175"/>
                  <a:pt x="20777" y="15185"/>
                  <a:pt x="20888" y="15184"/>
                </a:cubicBezTo>
                <a:cubicBezTo>
                  <a:pt x="20974" y="15184"/>
                  <a:pt x="21006" y="15103"/>
                  <a:pt x="21015" y="14885"/>
                </a:cubicBezTo>
                <a:cubicBezTo>
                  <a:pt x="21022" y="14722"/>
                  <a:pt x="21000" y="14589"/>
                  <a:pt x="20965" y="14589"/>
                </a:cubicBezTo>
                <a:close/>
                <a:moveTo>
                  <a:pt x="21440" y="14589"/>
                </a:moveTo>
                <a:cubicBezTo>
                  <a:pt x="21334" y="14589"/>
                  <a:pt x="21287" y="14766"/>
                  <a:pt x="21327" y="15014"/>
                </a:cubicBezTo>
                <a:cubicBezTo>
                  <a:pt x="21368" y="15269"/>
                  <a:pt x="21486" y="15163"/>
                  <a:pt x="21509" y="14853"/>
                </a:cubicBezTo>
                <a:cubicBezTo>
                  <a:pt x="21522" y="14672"/>
                  <a:pt x="21502" y="14589"/>
                  <a:pt x="21440" y="14589"/>
                </a:cubicBezTo>
                <a:close/>
                <a:moveTo>
                  <a:pt x="3902" y="14688"/>
                </a:moveTo>
                <a:cubicBezTo>
                  <a:pt x="3815" y="14688"/>
                  <a:pt x="3780" y="14756"/>
                  <a:pt x="3780" y="14920"/>
                </a:cubicBezTo>
                <a:cubicBezTo>
                  <a:pt x="3780" y="15047"/>
                  <a:pt x="3799" y="15180"/>
                  <a:pt x="3822" y="15216"/>
                </a:cubicBezTo>
                <a:cubicBezTo>
                  <a:pt x="3923" y="15380"/>
                  <a:pt x="4023" y="15266"/>
                  <a:pt x="4023" y="14988"/>
                </a:cubicBezTo>
                <a:cubicBezTo>
                  <a:pt x="4023" y="14757"/>
                  <a:pt x="3997" y="14688"/>
                  <a:pt x="3902" y="14688"/>
                </a:cubicBezTo>
                <a:close/>
                <a:moveTo>
                  <a:pt x="3433" y="14961"/>
                </a:moveTo>
                <a:cubicBezTo>
                  <a:pt x="3420" y="14947"/>
                  <a:pt x="3402" y="14961"/>
                  <a:pt x="3372" y="15001"/>
                </a:cubicBezTo>
                <a:cubicBezTo>
                  <a:pt x="3329" y="15059"/>
                  <a:pt x="3292" y="15146"/>
                  <a:pt x="3292" y="15193"/>
                </a:cubicBezTo>
                <a:cubicBezTo>
                  <a:pt x="3292" y="15241"/>
                  <a:pt x="3329" y="15283"/>
                  <a:pt x="3372" y="15283"/>
                </a:cubicBezTo>
                <a:cubicBezTo>
                  <a:pt x="3415" y="15283"/>
                  <a:pt x="3449" y="15196"/>
                  <a:pt x="3449" y="15090"/>
                </a:cubicBezTo>
                <a:cubicBezTo>
                  <a:pt x="3449" y="15018"/>
                  <a:pt x="3445" y="14974"/>
                  <a:pt x="3433" y="14961"/>
                </a:cubicBezTo>
                <a:close/>
                <a:moveTo>
                  <a:pt x="20245" y="15386"/>
                </a:moveTo>
                <a:cubicBezTo>
                  <a:pt x="20217" y="15368"/>
                  <a:pt x="20180" y="15400"/>
                  <a:pt x="20146" y="15489"/>
                </a:cubicBezTo>
                <a:cubicBezTo>
                  <a:pt x="20123" y="15549"/>
                  <a:pt x="20141" y="15638"/>
                  <a:pt x="20187" y="15685"/>
                </a:cubicBezTo>
                <a:cubicBezTo>
                  <a:pt x="20233" y="15733"/>
                  <a:pt x="20272" y="15774"/>
                  <a:pt x="20273" y="15775"/>
                </a:cubicBezTo>
                <a:cubicBezTo>
                  <a:pt x="20274" y="15776"/>
                  <a:pt x="20282" y="15687"/>
                  <a:pt x="20287" y="15578"/>
                </a:cubicBezTo>
                <a:cubicBezTo>
                  <a:pt x="20292" y="15471"/>
                  <a:pt x="20273" y="15403"/>
                  <a:pt x="20245" y="15386"/>
                </a:cubicBezTo>
                <a:close/>
                <a:moveTo>
                  <a:pt x="19693" y="15480"/>
                </a:moveTo>
                <a:cubicBezTo>
                  <a:pt x="19661" y="15480"/>
                  <a:pt x="19652" y="15546"/>
                  <a:pt x="19671" y="15627"/>
                </a:cubicBezTo>
                <a:cubicBezTo>
                  <a:pt x="19691" y="15709"/>
                  <a:pt x="19716" y="15775"/>
                  <a:pt x="19729" y="15775"/>
                </a:cubicBezTo>
                <a:cubicBezTo>
                  <a:pt x="19742" y="15775"/>
                  <a:pt x="19754" y="15709"/>
                  <a:pt x="19754" y="15627"/>
                </a:cubicBezTo>
                <a:cubicBezTo>
                  <a:pt x="19754" y="15546"/>
                  <a:pt x="19726" y="15480"/>
                  <a:pt x="19693" y="15480"/>
                </a:cubicBezTo>
                <a:close/>
                <a:moveTo>
                  <a:pt x="4338" y="15766"/>
                </a:moveTo>
                <a:cubicBezTo>
                  <a:pt x="4326" y="15762"/>
                  <a:pt x="4310" y="15770"/>
                  <a:pt x="4296" y="15793"/>
                </a:cubicBezTo>
                <a:cubicBezTo>
                  <a:pt x="4279" y="15821"/>
                  <a:pt x="4285" y="15932"/>
                  <a:pt x="4310" y="16034"/>
                </a:cubicBezTo>
                <a:cubicBezTo>
                  <a:pt x="4353" y="16212"/>
                  <a:pt x="4358" y="16211"/>
                  <a:pt x="4379" y="16039"/>
                </a:cubicBezTo>
                <a:cubicBezTo>
                  <a:pt x="4397" y="15898"/>
                  <a:pt x="4374" y="15778"/>
                  <a:pt x="4338" y="15766"/>
                </a:cubicBezTo>
                <a:close/>
                <a:moveTo>
                  <a:pt x="4848" y="15775"/>
                </a:moveTo>
                <a:cubicBezTo>
                  <a:pt x="4738" y="15775"/>
                  <a:pt x="4724" y="16036"/>
                  <a:pt x="4832" y="16106"/>
                </a:cubicBezTo>
                <a:cubicBezTo>
                  <a:pt x="4873" y="16133"/>
                  <a:pt x="4914" y="16160"/>
                  <a:pt x="4923" y="16164"/>
                </a:cubicBezTo>
                <a:cubicBezTo>
                  <a:pt x="4931" y="16168"/>
                  <a:pt x="4939" y="16080"/>
                  <a:pt x="4939" y="15972"/>
                </a:cubicBezTo>
                <a:cubicBezTo>
                  <a:pt x="4939" y="15862"/>
                  <a:pt x="4899" y="15775"/>
                  <a:pt x="4848" y="15775"/>
                </a:cubicBezTo>
                <a:close/>
                <a:moveTo>
                  <a:pt x="19677" y="15918"/>
                </a:moveTo>
                <a:cubicBezTo>
                  <a:pt x="19647" y="15924"/>
                  <a:pt x="19633" y="15942"/>
                  <a:pt x="19633" y="15972"/>
                </a:cubicBezTo>
                <a:cubicBezTo>
                  <a:pt x="19633" y="16027"/>
                  <a:pt x="19720" y="16070"/>
                  <a:pt x="19826" y="16070"/>
                </a:cubicBezTo>
                <a:cubicBezTo>
                  <a:pt x="20048" y="16070"/>
                  <a:pt x="20038" y="16029"/>
                  <a:pt x="19798" y="15936"/>
                </a:cubicBezTo>
                <a:cubicBezTo>
                  <a:pt x="19748" y="15917"/>
                  <a:pt x="19706" y="15912"/>
                  <a:pt x="19677" y="15918"/>
                </a:cubicBezTo>
                <a:close/>
                <a:moveTo>
                  <a:pt x="20256" y="15936"/>
                </a:moveTo>
                <a:cubicBezTo>
                  <a:pt x="20240" y="15929"/>
                  <a:pt x="20213" y="15931"/>
                  <a:pt x="20179" y="15945"/>
                </a:cubicBezTo>
                <a:cubicBezTo>
                  <a:pt x="20112" y="15973"/>
                  <a:pt x="20058" y="16014"/>
                  <a:pt x="20058" y="16034"/>
                </a:cubicBezTo>
                <a:cubicBezTo>
                  <a:pt x="20058" y="16112"/>
                  <a:pt x="20234" y="16067"/>
                  <a:pt x="20267" y="15981"/>
                </a:cubicBezTo>
                <a:cubicBezTo>
                  <a:pt x="20277" y="15956"/>
                  <a:pt x="20272" y="15943"/>
                  <a:pt x="20256" y="15936"/>
                </a:cubicBezTo>
                <a:close/>
                <a:moveTo>
                  <a:pt x="18962" y="16316"/>
                </a:moveTo>
                <a:cubicBezTo>
                  <a:pt x="18908" y="16316"/>
                  <a:pt x="18860" y="16428"/>
                  <a:pt x="18849" y="16589"/>
                </a:cubicBezTo>
                <a:cubicBezTo>
                  <a:pt x="18833" y="16810"/>
                  <a:pt x="18856" y="16862"/>
                  <a:pt x="18962" y="16862"/>
                </a:cubicBezTo>
                <a:cubicBezTo>
                  <a:pt x="19068" y="16862"/>
                  <a:pt x="19088" y="16810"/>
                  <a:pt x="19072" y="16589"/>
                </a:cubicBezTo>
                <a:cubicBezTo>
                  <a:pt x="19061" y="16428"/>
                  <a:pt x="19017" y="16316"/>
                  <a:pt x="18962" y="16316"/>
                </a:cubicBezTo>
                <a:close/>
                <a:moveTo>
                  <a:pt x="5822" y="16961"/>
                </a:moveTo>
                <a:cubicBezTo>
                  <a:pt x="5712" y="16961"/>
                  <a:pt x="5643" y="17194"/>
                  <a:pt x="5692" y="17403"/>
                </a:cubicBezTo>
                <a:cubicBezTo>
                  <a:pt x="5757" y="17678"/>
                  <a:pt x="5913" y="17574"/>
                  <a:pt x="5913" y="17256"/>
                </a:cubicBezTo>
                <a:cubicBezTo>
                  <a:pt x="5913" y="17056"/>
                  <a:pt x="5885" y="16961"/>
                  <a:pt x="5822" y="16961"/>
                </a:cubicBezTo>
                <a:close/>
                <a:moveTo>
                  <a:pt x="17701" y="17256"/>
                </a:moveTo>
                <a:cubicBezTo>
                  <a:pt x="17598" y="17256"/>
                  <a:pt x="17594" y="17422"/>
                  <a:pt x="17696" y="17488"/>
                </a:cubicBezTo>
                <a:cubicBezTo>
                  <a:pt x="17737" y="17516"/>
                  <a:pt x="17776" y="17542"/>
                  <a:pt x="17778" y="17547"/>
                </a:cubicBezTo>
                <a:cubicBezTo>
                  <a:pt x="17781" y="17551"/>
                  <a:pt x="17781" y="17485"/>
                  <a:pt x="17781" y="17403"/>
                </a:cubicBezTo>
                <a:cubicBezTo>
                  <a:pt x="17781" y="17322"/>
                  <a:pt x="17746" y="17256"/>
                  <a:pt x="17701" y="17256"/>
                </a:cubicBezTo>
                <a:close/>
                <a:moveTo>
                  <a:pt x="17163" y="17269"/>
                </a:moveTo>
                <a:cubicBezTo>
                  <a:pt x="17140" y="17284"/>
                  <a:pt x="17117" y="17312"/>
                  <a:pt x="17100" y="17359"/>
                </a:cubicBezTo>
                <a:cubicBezTo>
                  <a:pt x="17078" y="17416"/>
                  <a:pt x="17075" y="17526"/>
                  <a:pt x="17094" y="17605"/>
                </a:cubicBezTo>
                <a:cubicBezTo>
                  <a:pt x="17113" y="17684"/>
                  <a:pt x="17180" y="17748"/>
                  <a:pt x="17243" y="17748"/>
                </a:cubicBezTo>
                <a:cubicBezTo>
                  <a:pt x="17333" y="17748"/>
                  <a:pt x="17351" y="17695"/>
                  <a:pt x="17329" y="17502"/>
                </a:cubicBezTo>
                <a:cubicBezTo>
                  <a:pt x="17306" y="17314"/>
                  <a:pt x="17231" y="17224"/>
                  <a:pt x="17163" y="17269"/>
                </a:cubicBezTo>
                <a:close/>
                <a:moveTo>
                  <a:pt x="5309" y="17354"/>
                </a:moveTo>
                <a:cubicBezTo>
                  <a:pt x="5277" y="17354"/>
                  <a:pt x="5233" y="17398"/>
                  <a:pt x="5212" y="17453"/>
                </a:cubicBezTo>
                <a:cubicBezTo>
                  <a:pt x="5192" y="17507"/>
                  <a:pt x="5218" y="17551"/>
                  <a:pt x="5270" y="17551"/>
                </a:cubicBezTo>
                <a:cubicBezTo>
                  <a:pt x="5323" y="17551"/>
                  <a:pt x="5367" y="17507"/>
                  <a:pt x="5367" y="17453"/>
                </a:cubicBezTo>
                <a:cubicBezTo>
                  <a:pt x="5367" y="17398"/>
                  <a:pt x="5340" y="17354"/>
                  <a:pt x="5309" y="17354"/>
                </a:cubicBezTo>
                <a:close/>
                <a:moveTo>
                  <a:pt x="4878" y="17990"/>
                </a:moveTo>
                <a:cubicBezTo>
                  <a:pt x="4815" y="17990"/>
                  <a:pt x="4784" y="18041"/>
                  <a:pt x="4801" y="18115"/>
                </a:cubicBezTo>
                <a:cubicBezTo>
                  <a:pt x="4818" y="18185"/>
                  <a:pt x="4852" y="18245"/>
                  <a:pt x="4878" y="18245"/>
                </a:cubicBezTo>
                <a:cubicBezTo>
                  <a:pt x="4905" y="18245"/>
                  <a:pt x="4939" y="18185"/>
                  <a:pt x="4956" y="18115"/>
                </a:cubicBezTo>
                <a:cubicBezTo>
                  <a:pt x="4973" y="18041"/>
                  <a:pt x="4942" y="17990"/>
                  <a:pt x="4878" y="17990"/>
                </a:cubicBezTo>
                <a:close/>
                <a:moveTo>
                  <a:pt x="6785" y="18048"/>
                </a:moveTo>
                <a:cubicBezTo>
                  <a:pt x="6685" y="18048"/>
                  <a:pt x="6682" y="18309"/>
                  <a:pt x="6782" y="18374"/>
                </a:cubicBezTo>
                <a:cubicBezTo>
                  <a:pt x="6824" y="18402"/>
                  <a:pt x="6861" y="18428"/>
                  <a:pt x="6862" y="18432"/>
                </a:cubicBezTo>
                <a:cubicBezTo>
                  <a:pt x="6864" y="18437"/>
                  <a:pt x="6862" y="18353"/>
                  <a:pt x="6862" y="18245"/>
                </a:cubicBezTo>
                <a:cubicBezTo>
                  <a:pt x="6862" y="18136"/>
                  <a:pt x="6828" y="18048"/>
                  <a:pt x="6785" y="18048"/>
                </a:cubicBezTo>
                <a:close/>
                <a:moveTo>
                  <a:pt x="6286" y="18084"/>
                </a:moveTo>
                <a:cubicBezTo>
                  <a:pt x="6262" y="18074"/>
                  <a:pt x="6233" y="18079"/>
                  <a:pt x="6206" y="18106"/>
                </a:cubicBezTo>
                <a:cubicBezTo>
                  <a:pt x="6147" y="18165"/>
                  <a:pt x="6141" y="18578"/>
                  <a:pt x="6197" y="18670"/>
                </a:cubicBezTo>
                <a:cubicBezTo>
                  <a:pt x="6277" y="18798"/>
                  <a:pt x="6340" y="18736"/>
                  <a:pt x="6380" y="18482"/>
                </a:cubicBezTo>
                <a:cubicBezTo>
                  <a:pt x="6409" y="18291"/>
                  <a:pt x="6358" y="18113"/>
                  <a:pt x="6286" y="18084"/>
                </a:cubicBezTo>
                <a:close/>
                <a:moveTo>
                  <a:pt x="15938" y="18146"/>
                </a:moveTo>
                <a:cubicBezTo>
                  <a:pt x="15850" y="18146"/>
                  <a:pt x="15814" y="18545"/>
                  <a:pt x="15891" y="18670"/>
                </a:cubicBezTo>
                <a:cubicBezTo>
                  <a:pt x="15960" y="18782"/>
                  <a:pt x="16019" y="18747"/>
                  <a:pt x="16048" y="18567"/>
                </a:cubicBezTo>
                <a:cubicBezTo>
                  <a:pt x="16087" y="18325"/>
                  <a:pt x="16040" y="18146"/>
                  <a:pt x="15938" y="18146"/>
                </a:cubicBezTo>
                <a:close/>
                <a:moveTo>
                  <a:pt x="16465" y="18146"/>
                </a:moveTo>
                <a:cubicBezTo>
                  <a:pt x="16374" y="18146"/>
                  <a:pt x="16341" y="18207"/>
                  <a:pt x="16341" y="18374"/>
                </a:cubicBezTo>
                <a:cubicBezTo>
                  <a:pt x="16341" y="18501"/>
                  <a:pt x="16359" y="18637"/>
                  <a:pt x="16382" y="18674"/>
                </a:cubicBezTo>
                <a:cubicBezTo>
                  <a:pt x="16461" y="18802"/>
                  <a:pt x="16553" y="18674"/>
                  <a:pt x="16573" y="18410"/>
                </a:cubicBezTo>
                <a:cubicBezTo>
                  <a:pt x="16588" y="18199"/>
                  <a:pt x="16566" y="18146"/>
                  <a:pt x="16465" y="18146"/>
                </a:cubicBezTo>
                <a:close/>
                <a:moveTo>
                  <a:pt x="6843" y="18598"/>
                </a:moveTo>
                <a:cubicBezTo>
                  <a:pt x="6827" y="18591"/>
                  <a:pt x="6802" y="18597"/>
                  <a:pt x="6769" y="18611"/>
                </a:cubicBezTo>
                <a:cubicBezTo>
                  <a:pt x="6702" y="18640"/>
                  <a:pt x="6647" y="18680"/>
                  <a:pt x="6647" y="18701"/>
                </a:cubicBezTo>
                <a:cubicBezTo>
                  <a:pt x="6647" y="18779"/>
                  <a:pt x="6824" y="18733"/>
                  <a:pt x="6857" y="18647"/>
                </a:cubicBezTo>
                <a:cubicBezTo>
                  <a:pt x="6866" y="18623"/>
                  <a:pt x="6859" y="18605"/>
                  <a:pt x="6843" y="18598"/>
                </a:cubicBezTo>
                <a:close/>
                <a:moveTo>
                  <a:pt x="15383" y="19032"/>
                </a:moveTo>
                <a:cubicBezTo>
                  <a:pt x="15281" y="19032"/>
                  <a:pt x="15279" y="19198"/>
                  <a:pt x="15380" y="19265"/>
                </a:cubicBezTo>
                <a:cubicBezTo>
                  <a:pt x="15422" y="19292"/>
                  <a:pt x="15458" y="19318"/>
                  <a:pt x="15461" y="19323"/>
                </a:cubicBezTo>
                <a:cubicBezTo>
                  <a:pt x="15463" y="19327"/>
                  <a:pt x="15466" y="19266"/>
                  <a:pt x="15466" y="19184"/>
                </a:cubicBezTo>
                <a:cubicBezTo>
                  <a:pt x="15466" y="19103"/>
                  <a:pt x="15428" y="19032"/>
                  <a:pt x="15383" y="19032"/>
                </a:cubicBezTo>
                <a:close/>
                <a:moveTo>
                  <a:pt x="14914" y="19041"/>
                </a:moveTo>
                <a:cubicBezTo>
                  <a:pt x="14866" y="19035"/>
                  <a:pt x="14806" y="19082"/>
                  <a:pt x="14754" y="19184"/>
                </a:cubicBezTo>
                <a:cubicBezTo>
                  <a:pt x="14694" y="19301"/>
                  <a:pt x="14695" y="19359"/>
                  <a:pt x="14754" y="19475"/>
                </a:cubicBezTo>
                <a:cubicBezTo>
                  <a:pt x="14795" y="19555"/>
                  <a:pt x="14892" y="19615"/>
                  <a:pt x="14972" y="19605"/>
                </a:cubicBezTo>
                <a:cubicBezTo>
                  <a:pt x="15067" y="19592"/>
                  <a:pt x="15097" y="19552"/>
                  <a:pt x="15058" y="19488"/>
                </a:cubicBezTo>
                <a:cubicBezTo>
                  <a:pt x="15025" y="19435"/>
                  <a:pt x="14997" y="19309"/>
                  <a:pt x="14997" y="19211"/>
                </a:cubicBezTo>
                <a:cubicBezTo>
                  <a:pt x="14997" y="19103"/>
                  <a:pt x="14962" y="19047"/>
                  <a:pt x="14914" y="19041"/>
                </a:cubicBezTo>
                <a:close/>
                <a:moveTo>
                  <a:pt x="7759" y="19256"/>
                </a:moveTo>
                <a:cubicBezTo>
                  <a:pt x="7667" y="19207"/>
                  <a:pt x="7595" y="19470"/>
                  <a:pt x="7643" y="19676"/>
                </a:cubicBezTo>
                <a:cubicBezTo>
                  <a:pt x="7663" y="19758"/>
                  <a:pt x="7722" y="19824"/>
                  <a:pt x="7776" y="19824"/>
                </a:cubicBezTo>
                <a:cubicBezTo>
                  <a:pt x="7894" y="19824"/>
                  <a:pt x="7879" y="19319"/>
                  <a:pt x="7759" y="19256"/>
                </a:cubicBezTo>
                <a:close/>
                <a:moveTo>
                  <a:pt x="16735" y="19265"/>
                </a:moveTo>
                <a:cubicBezTo>
                  <a:pt x="16699" y="19265"/>
                  <a:pt x="16669" y="19340"/>
                  <a:pt x="16669" y="19430"/>
                </a:cubicBezTo>
                <a:cubicBezTo>
                  <a:pt x="16669" y="19521"/>
                  <a:pt x="16703" y="19591"/>
                  <a:pt x="16744" y="19591"/>
                </a:cubicBezTo>
                <a:cubicBezTo>
                  <a:pt x="16784" y="19591"/>
                  <a:pt x="16814" y="19521"/>
                  <a:pt x="16810" y="19430"/>
                </a:cubicBezTo>
                <a:cubicBezTo>
                  <a:pt x="16806" y="19340"/>
                  <a:pt x="16772" y="19265"/>
                  <a:pt x="16735" y="19265"/>
                </a:cubicBezTo>
                <a:close/>
                <a:moveTo>
                  <a:pt x="7254" y="19283"/>
                </a:moveTo>
                <a:cubicBezTo>
                  <a:pt x="7200" y="19283"/>
                  <a:pt x="7155" y="19389"/>
                  <a:pt x="7144" y="19551"/>
                </a:cubicBezTo>
                <a:cubicBezTo>
                  <a:pt x="7128" y="19772"/>
                  <a:pt x="7148" y="19824"/>
                  <a:pt x="7254" y="19824"/>
                </a:cubicBezTo>
                <a:cubicBezTo>
                  <a:pt x="7360" y="19824"/>
                  <a:pt x="7383" y="19772"/>
                  <a:pt x="7367" y="19551"/>
                </a:cubicBezTo>
                <a:cubicBezTo>
                  <a:pt x="7356" y="19389"/>
                  <a:pt x="7309" y="19283"/>
                  <a:pt x="7254" y="19283"/>
                </a:cubicBezTo>
                <a:close/>
                <a:moveTo>
                  <a:pt x="14404" y="19359"/>
                </a:moveTo>
                <a:cubicBezTo>
                  <a:pt x="14344" y="19384"/>
                  <a:pt x="14380" y="19406"/>
                  <a:pt x="14481" y="19408"/>
                </a:cubicBezTo>
                <a:cubicBezTo>
                  <a:pt x="14582" y="19410"/>
                  <a:pt x="14630" y="19390"/>
                  <a:pt x="14589" y="19363"/>
                </a:cubicBezTo>
                <a:cubicBezTo>
                  <a:pt x="14547" y="19336"/>
                  <a:pt x="14463" y="19334"/>
                  <a:pt x="14404" y="19359"/>
                </a:cubicBezTo>
                <a:close/>
                <a:moveTo>
                  <a:pt x="15458" y="19479"/>
                </a:moveTo>
                <a:cubicBezTo>
                  <a:pt x="15441" y="19472"/>
                  <a:pt x="15419" y="19477"/>
                  <a:pt x="15394" y="19493"/>
                </a:cubicBezTo>
                <a:cubicBezTo>
                  <a:pt x="15344" y="19524"/>
                  <a:pt x="15303" y="19565"/>
                  <a:pt x="15303" y="19587"/>
                </a:cubicBezTo>
                <a:cubicBezTo>
                  <a:pt x="15303" y="19608"/>
                  <a:pt x="15344" y="19627"/>
                  <a:pt x="15394" y="19627"/>
                </a:cubicBezTo>
                <a:cubicBezTo>
                  <a:pt x="15445" y="19627"/>
                  <a:pt x="15485" y="19581"/>
                  <a:pt x="15485" y="19529"/>
                </a:cubicBezTo>
                <a:cubicBezTo>
                  <a:pt x="15485" y="19502"/>
                  <a:pt x="15474" y="19486"/>
                  <a:pt x="15458" y="19479"/>
                </a:cubicBezTo>
                <a:close/>
                <a:moveTo>
                  <a:pt x="13532" y="19922"/>
                </a:moveTo>
                <a:cubicBezTo>
                  <a:pt x="13496" y="19922"/>
                  <a:pt x="13483" y="19966"/>
                  <a:pt x="13504" y="20021"/>
                </a:cubicBezTo>
                <a:cubicBezTo>
                  <a:pt x="13525" y="20075"/>
                  <a:pt x="13556" y="20119"/>
                  <a:pt x="13570" y="20119"/>
                </a:cubicBezTo>
                <a:cubicBezTo>
                  <a:pt x="13585" y="20119"/>
                  <a:pt x="13595" y="20075"/>
                  <a:pt x="13595" y="20021"/>
                </a:cubicBezTo>
                <a:cubicBezTo>
                  <a:pt x="13595" y="19966"/>
                  <a:pt x="13567" y="19922"/>
                  <a:pt x="13532" y="19922"/>
                </a:cubicBezTo>
                <a:close/>
                <a:moveTo>
                  <a:pt x="14114" y="19922"/>
                </a:moveTo>
                <a:cubicBezTo>
                  <a:pt x="14053" y="19922"/>
                  <a:pt x="14023" y="20020"/>
                  <a:pt x="14023" y="20218"/>
                </a:cubicBezTo>
                <a:cubicBezTo>
                  <a:pt x="14023" y="20415"/>
                  <a:pt x="14053" y="20513"/>
                  <a:pt x="14114" y="20513"/>
                </a:cubicBezTo>
                <a:cubicBezTo>
                  <a:pt x="14175" y="20513"/>
                  <a:pt x="14205" y="20415"/>
                  <a:pt x="14205" y="20218"/>
                </a:cubicBezTo>
                <a:cubicBezTo>
                  <a:pt x="14205" y="20020"/>
                  <a:pt x="14175" y="19922"/>
                  <a:pt x="14114" y="19922"/>
                </a:cubicBezTo>
                <a:close/>
                <a:moveTo>
                  <a:pt x="13123" y="20249"/>
                </a:moveTo>
                <a:cubicBezTo>
                  <a:pt x="13064" y="20274"/>
                  <a:pt x="13100" y="20296"/>
                  <a:pt x="13201" y="20298"/>
                </a:cubicBezTo>
                <a:cubicBezTo>
                  <a:pt x="13301" y="20300"/>
                  <a:pt x="13350" y="20280"/>
                  <a:pt x="13308" y="20253"/>
                </a:cubicBezTo>
                <a:cubicBezTo>
                  <a:pt x="13267" y="20226"/>
                  <a:pt x="13183" y="20224"/>
                  <a:pt x="13123" y="20249"/>
                </a:cubicBezTo>
                <a:close/>
                <a:moveTo>
                  <a:pt x="8990" y="20414"/>
                </a:moveTo>
                <a:cubicBezTo>
                  <a:pt x="8882" y="20414"/>
                  <a:pt x="8874" y="20677"/>
                  <a:pt x="8979" y="20745"/>
                </a:cubicBezTo>
                <a:cubicBezTo>
                  <a:pt x="9021" y="20773"/>
                  <a:pt x="9055" y="20799"/>
                  <a:pt x="9056" y="20804"/>
                </a:cubicBezTo>
                <a:cubicBezTo>
                  <a:pt x="9057" y="20808"/>
                  <a:pt x="9062" y="20724"/>
                  <a:pt x="9067" y="20616"/>
                </a:cubicBezTo>
                <a:cubicBezTo>
                  <a:pt x="9072" y="20503"/>
                  <a:pt x="9040" y="20414"/>
                  <a:pt x="8990" y="20414"/>
                </a:cubicBezTo>
                <a:close/>
                <a:moveTo>
                  <a:pt x="8493" y="20441"/>
                </a:moveTo>
                <a:cubicBezTo>
                  <a:pt x="8407" y="20395"/>
                  <a:pt x="8270" y="20773"/>
                  <a:pt x="8322" y="20911"/>
                </a:cubicBezTo>
                <a:cubicBezTo>
                  <a:pt x="8342" y="20964"/>
                  <a:pt x="8415" y="21009"/>
                  <a:pt x="8482" y="21009"/>
                </a:cubicBezTo>
                <a:cubicBezTo>
                  <a:pt x="8579" y="21009"/>
                  <a:pt x="8600" y="20954"/>
                  <a:pt x="8584" y="20745"/>
                </a:cubicBezTo>
                <a:cubicBezTo>
                  <a:pt x="8574" y="20600"/>
                  <a:pt x="8533" y="20462"/>
                  <a:pt x="8493" y="20441"/>
                </a:cubicBezTo>
                <a:close/>
                <a:moveTo>
                  <a:pt x="12770" y="20911"/>
                </a:moveTo>
                <a:cubicBezTo>
                  <a:pt x="12650" y="20911"/>
                  <a:pt x="12659" y="21071"/>
                  <a:pt x="12784" y="21148"/>
                </a:cubicBezTo>
                <a:cubicBezTo>
                  <a:pt x="12950" y="21251"/>
                  <a:pt x="12784" y="21421"/>
                  <a:pt x="12552" y="21385"/>
                </a:cubicBezTo>
                <a:cubicBezTo>
                  <a:pt x="12392" y="21361"/>
                  <a:pt x="12341" y="21303"/>
                  <a:pt x="12326" y="21130"/>
                </a:cubicBezTo>
                <a:cubicBezTo>
                  <a:pt x="12296" y="20789"/>
                  <a:pt x="12225" y="20869"/>
                  <a:pt x="12213" y="21256"/>
                </a:cubicBezTo>
                <a:lnTo>
                  <a:pt x="12202" y="21600"/>
                </a:lnTo>
                <a:lnTo>
                  <a:pt x="12494" y="21600"/>
                </a:lnTo>
                <a:cubicBezTo>
                  <a:pt x="12676" y="21600"/>
                  <a:pt x="12816" y="21546"/>
                  <a:pt x="12861" y="21457"/>
                </a:cubicBezTo>
                <a:cubicBezTo>
                  <a:pt x="12951" y="21281"/>
                  <a:pt x="12890" y="20911"/>
                  <a:pt x="12770" y="20911"/>
                </a:cubicBezTo>
                <a:close/>
              </a:path>
            </a:pathLst>
          </a:custGeom>
          <a:noFill/>
          <a:ln>
            <a:noFill/>
          </a:ln>
        </p:spPr>
      </p:pic>
      <p:sp>
        <p:nvSpPr>
          <p:cNvPr id="245" name="Google Shape;245;p42"/>
          <p:cNvSpPr txBox="1"/>
          <p:nvPr/>
        </p:nvSpPr>
        <p:spPr>
          <a:xfrm>
            <a:off x="419075" y="1833825"/>
            <a:ext cx="4065600" cy="3917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rebuchet MS"/>
              <a:buChar char="●"/>
            </a:pPr>
            <a:r>
              <a:rPr lang="en-US" sz="1800">
                <a:latin typeface="Trebuchet MS"/>
                <a:ea typeface="Trebuchet MS"/>
                <a:cs typeface="Trebuchet MS"/>
                <a:sym typeface="Trebuchet MS"/>
              </a:rPr>
              <a:t>Same API as NumPy</a:t>
            </a:r>
            <a:br>
              <a:rPr lang="en-US" sz="1800">
                <a:latin typeface="Trebuchet MS"/>
                <a:ea typeface="Trebuchet MS"/>
                <a:cs typeface="Trebuchet MS"/>
                <a:sym typeface="Trebuchet MS"/>
              </a:rPr>
            </a:br>
            <a:br>
              <a:rPr lang="en-US" sz="1800">
                <a:latin typeface="Trebuchet MS"/>
                <a:ea typeface="Trebuchet MS"/>
                <a:cs typeface="Trebuchet MS"/>
                <a:sym typeface="Trebuchet MS"/>
              </a:rPr>
            </a:br>
            <a:r>
              <a:rPr lang="en-US" sz="1800">
                <a:latin typeface="Roboto Mono Light"/>
                <a:ea typeface="Roboto Mono Light"/>
                <a:cs typeface="Roboto Mono Light"/>
                <a:sym typeface="Roboto Mono Light"/>
              </a:rPr>
              <a:t>import dask.array as da</a:t>
            </a:r>
            <a:br>
              <a:rPr lang="en-US" sz="1800">
                <a:latin typeface="Roboto Mono Light"/>
                <a:ea typeface="Roboto Mono Light"/>
                <a:cs typeface="Roboto Mono Light"/>
                <a:sym typeface="Roboto Mono Light"/>
              </a:rPr>
            </a:br>
            <a:r>
              <a:rPr lang="en-US" sz="1800">
                <a:latin typeface="Roboto Mono Light"/>
                <a:ea typeface="Roboto Mono Light"/>
                <a:cs typeface="Roboto Mono Light"/>
                <a:sym typeface="Roboto Mono Light"/>
              </a:rPr>
              <a:t>x = da.from_hdf5(...)</a:t>
            </a:r>
            <a:br>
              <a:rPr lang="en-US" sz="1800">
                <a:latin typeface="Roboto Mono Light"/>
                <a:ea typeface="Roboto Mono Light"/>
                <a:cs typeface="Roboto Mono Light"/>
                <a:sym typeface="Roboto Mono Light"/>
              </a:rPr>
            </a:br>
            <a:r>
              <a:rPr lang="en-US" sz="1800">
                <a:latin typeface="Roboto Mono Light"/>
                <a:ea typeface="Roboto Mono Light"/>
                <a:cs typeface="Roboto Mono Light"/>
                <a:sym typeface="Roboto Mono Light"/>
              </a:rPr>
              <a:t>x + x.T - x.mean(axis=0)</a:t>
            </a:r>
            <a:endParaRPr sz="1800">
              <a:latin typeface="Roboto Mono Light"/>
              <a:ea typeface="Roboto Mono Light"/>
              <a:cs typeface="Roboto Mono Light"/>
              <a:sym typeface="Roboto Mono Light"/>
            </a:endParaRPr>
          </a:p>
          <a:p>
            <a:pPr indent="0" lvl="0" marL="457200" rtl="0" algn="l">
              <a:spcBef>
                <a:spcPts val="0"/>
              </a:spcBef>
              <a:spcAft>
                <a:spcPts val="0"/>
              </a:spcAft>
              <a:buNone/>
            </a:pPr>
            <a:r>
              <a:t/>
            </a:r>
            <a:endParaRPr sz="1800">
              <a:latin typeface="Roboto Mono Light"/>
              <a:ea typeface="Roboto Mono Light"/>
              <a:cs typeface="Roboto Mono Light"/>
              <a:sym typeface="Roboto Mono Light"/>
            </a:endParaRPr>
          </a:p>
          <a:p>
            <a:pPr indent="-342900" lvl="0" marL="457200" rtl="0" algn="l">
              <a:spcBef>
                <a:spcPts val="0"/>
              </a:spcBef>
              <a:spcAft>
                <a:spcPts val="0"/>
              </a:spcAft>
              <a:buSzPts val="1800"/>
              <a:buFont typeface="Roboto Mono Light"/>
              <a:buChar char="●"/>
            </a:pPr>
            <a:r>
              <a:rPr lang="en-US" sz="1800">
                <a:solidFill>
                  <a:schemeClr val="dk2"/>
                </a:solidFill>
                <a:latin typeface="Trebuchet MS"/>
                <a:ea typeface="Trebuchet MS"/>
                <a:cs typeface="Trebuchet MS"/>
                <a:sym typeface="Trebuchet MS"/>
              </a:rPr>
              <a:t>One Dask Array is built from many NumPy arrays</a:t>
            </a:r>
            <a:br>
              <a:rPr lang="en-US" sz="1800">
                <a:solidFill>
                  <a:schemeClr val="dk2"/>
                </a:solidFill>
                <a:latin typeface="Trebuchet MS"/>
                <a:ea typeface="Trebuchet MS"/>
                <a:cs typeface="Trebuchet MS"/>
                <a:sym typeface="Trebuchet MS"/>
              </a:rPr>
            </a:br>
            <a:br>
              <a:rPr lang="en-US" sz="1800">
                <a:solidFill>
                  <a:schemeClr val="dk2"/>
                </a:solidFill>
                <a:latin typeface="Trebuchet MS"/>
                <a:ea typeface="Trebuchet MS"/>
                <a:cs typeface="Trebuchet MS"/>
                <a:sym typeface="Trebuchet MS"/>
              </a:rPr>
            </a:br>
            <a:r>
              <a:rPr lang="en-US" sz="1800">
                <a:solidFill>
                  <a:schemeClr val="dk2"/>
                </a:solidFill>
                <a:latin typeface="Trebuchet MS"/>
                <a:ea typeface="Trebuchet MS"/>
                <a:cs typeface="Trebuchet MS"/>
                <a:sym typeface="Trebuchet MS"/>
              </a:rPr>
              <a:t>Either lazily fetched from disk</a:t>
            </a:r>
            <a:br>
              <a:rPr lang="en-US" sz="1800">
                <a:solidFill>
                  <a:schemeClr val="dk2"/>
                </a:solidFill>
                <a:latin typeface="Trebuchet MS"/>
                <a:ea typeface="Trebuchet MS"/>
                <a:cs typeface="Trebuchet MS"/>
                <a:sym typeface="Trebuchet MS"/>
              </a:rPr>
            </a:br>
            <a:r>
              <a:rPr lang="en-US" sz="1800">
                <a:solidFill>
                  <a:schemeClr val="dk2"/>
                </a:solidFill>
                <a:latin typeface="Trebuchet MS"/>
                <a:ea typeface="Trebuchet MS"/>
                <a:cs typeface="Trebuchet MS"/>
                <a:sym typeface="Trebuchet MS"/>
              </a:rPr>
              <a:t>Or distributed throughout a cluster</a:t>
            </a:r>
            <a:endParaRPr sz="1800">
              <a:latin typeface="Roboto Mono Light"/>
              <a:ea typeface="Roboto Mono Light"/>
              <a:cs typeface="Roboto Mono Light"/>
              <a:sym typeface="Roboto Mono Light"/>
            </a:endParaRPr>
          </a:p>
        </p:txBody>
      </p:sp>
      <p:pic>
        <p:nvPicPr>
          <p:cNvPr id="246" name="Google Shape;246;p42"/>
          <p:cNvPicPr preferRelativeResize="0"/>
          <p:nvPr/>
        </p:nvPicPr>
        <p:blipFill rotWithShape="1">
          <a:blip r:embed="rId6">
            <a:alphaModFix/>
          </a:blip>
          <a:srcRect b="0" l="0" r="0" t="0"/>
          <a:stretch/>
        </p:blipFill>
        <p:spPr>
          <a:xfrm>
            <a:off x="5305218" y="1971446"/>
            <a:ext cx="5320827" cy="25491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43"/>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Parallel Pandas</a:t>
            </a:r>
            <a:endParaRPr/>
          </a:p>
        </p:txBody>
      </p:sp>
      <p:sp>
        <p:nvSpPr>
          <p:cNvPr id="252" name="Google Shape;252;p43"/>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For ETL, time series, data munging</a:t>
            </a:r>
            <a:endParaRPr/>
          </a:p>
        </p:txBody>
      </p:sp>
      <p:sp>
        <p:nvSpPr>
          <p:cNvPr id="253" name="Google Shape;253;p43"/>
          <p:cNvSpPr txBox="1"/>
          <p:nvPr/>
        </p:nvSpPr>
        <p:spPr>
          <a:xfrm>
            <a:off x="419075" y="1833825"/>
            <a:ext cx="5433000" cy="3917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rebuchet MS"/>
              <a:buChar char="●"/>
            </a:pPr>
            <a:r>
              <a:rPr lang="en-US" sz="1800">
                <a:latin typeface="Trebuchet MS"/>
                <a:ea typeface="Trebuchet MS"/>
                <a:cs typeface="Trebuchet MS"/>
                <a:sym typeface="Trebuchet MS"/>
              </a:rPr>
              <a:t>Same API as Pandas</a:t>
            </a:r>
            <a:br>
              <a:rPr lang="en-US" sz="1800">
                <a:latin typeface="Trebuchet MS"/>
                <a:ea typeface="Trebuchet MS"/>
                <a:cs typeface="Trebuchet MS"/>
                <a:sym typeface="Trebuchet MS"/>
              </a:rPr>
            </a:br>
            <a:br>
              <a:rPr lang="en-US" sz="1800">
                <a:latin typeface="Trebuchet MS"/>
                <a:ea typeface="Trebuchet MS"/>
                <a:cs typeface="Trebuchet MS"/>
                <a:sym typeface="Trebuchet MS"/>
              </a:rPr>
            </a:br>
            <a:r>
              <a:rPr lang="en-US" sz="1800">
                <a:latin typeface="Roboto Mono Light"/>
                <a:ea typeface="Roboto Mono Light"/>
                <a:cs typeface="Roboto Mono Light"/>
                <a:sym typeface="Roboto Mono Light"/>
              </a:rPr>
              <a:t>import dask.dataframe as dd</a:t>
            </a:r>
            <a:br>
              <a:rPr lang="en-US" sz="1800">
                <a:latin typeface="Roboto Mono Light"/>
                <a:ea typeface="Roboto Mono Light"/>
                <a:cs typeface="Roboto Mono Light"/>
                <a:sym typeface="Roboto Mono Light"/>
              </a:rPr>
            </a:br>
            <a:r>
              <a:rPr lang="en-US" sz="1800">
                <a:latin typeface="Roboto Mono Light"/>
                <a:ea typeface="Roboto Mono Light"/>
                <a:cs typeface="Roboto Mono Light"/>
                <a:sym typeface="Roboto Mono Light"/>
              </a:rPr>
              <a:t>df = dd.read_csv(...)</a:t>
            </a:r>
            <a:br>
              <a:rPr lang="en-US" sz="1800">
                <a:latin typeface="Roboto Mono Light"/>
                <a:ea typeface="Roboto Mono Light"/>
                <a:cs typeface="Roboto Mono Light"/>
                <a:sym typeface="Roboto Mono Light"/>
              </a:rPr>
            </a:br>
            <a:r>
              <a:rPr lang="en-US" sz="1800">
                <a:latin typeface="Roboto Mono Light"/>
                <a:ea typeface="Roboto Mono Light"/>
                <a:cs typeface="Roboto Mono Light"/>
                <a:sym typeface="Roboto Mono Light"/>
              </a:rPr>
              <a:t>df.groupby(‘name’).balance.max()</a:t>
            </a:r>
            <a:endParaRPr sz="1800">
              <a:latin typeface="Roboto Mono Light"/>
              <a:ea typeface="Roboto Mono Light"/>
              <a:cs typeface="Roboto Mono Light"/>
              <a:sym typeface="Roboto Mono Light"/>
            </a:endParaRPr>
          </a:p>
          <a:p>
            <a:pPr indent="0" lvl="0" marL="457200" rtl="0" algn="l">
              <a:spcBef>
                <a:spcPts val="0"/>
              </a:spcBef>
              <a:spcAft>
                <a:spcPts val="0"/>
              </a:spcAft>
              <a:buNone/>
            </a:pPr>
            <a:r>
              <a:t/>
            </a:r>
            <a:endParaRPr sz="1800">
              <a:latin typeface="Roboto Mono Light"/>
              <a:ea typeface="Roboto Mono Light"/>
              <a:cs typeface="Roboto Mono Light"/>
              <a:sym typeface="Roboto Mono Light"/>
            </a:endParaRPr>
          </a:p>
          <a:p>
            <a:pPr indent="-342900" lvl="0" marL="457200" rtl="0" algn="l">
              <a:spcBef>
                <a:spcPts val="0"/>
              </a:spcBef>
              <a:spcAft>
                <a:spcPts val="0"/>
              </a:spcAft>
              <a:buSzPts val="1800"/>
              <a:buFont typeface="Roboto Mono Light"/>
              <a:buChar char="●"/>
            </a:pPr>
            <a:r>
              <a:rPr lang="en-US" sz="1800">
                <a:solidFill>
                  <a:schemeClr val="dk2"/>
                </a:solidFill>
                <a:latin typeface="Trebuchet MS"/>
                <a:ea typeface="Trebuchet MS"/>
                <a:cs typeface="Trebuchet MS"/>
                <a:sym typeface="Trebuchet MS"/>
              </a:rPr>
              <a:t>One Dask DataFrame is built from many Pandas DataFrames</a:t>
            </a:r>
            <a:br>
              <a:rPr lang="en-US" sz="1800">
                <a:solidFill>
                  <a:schemeClr val="dk2"/>
                </a:solidFill>
                <a:latin typeface="Trebuchet MS"/>
                <a:ea typeface="Trebuchet MS"/>
                <a:cs typeface="Trebuchet MS"/>
                <a:sym typeface="Trebuchet MS"/>
              </a:rPr>
            </a:br>
            <a:br>
              <a:rPr lang="en-US" sz="1800">
                <a:solidFill>
                  <a:schemeClr val="dk2"/>
                </a:solidFill>
                <a:latin typeface="Trebuchet MS"/>
                <a:ea typeface="Trebuchet MS"/>
                <a:cs typeface="Trebuchet MS"/>
                <a:sym typeface="Trebuchet MS"/>
              </a:rPr>
            </a:br>
            <a:r>
              <a:rPr lang="en-US" sz="1800">
                <a:solidFill>
                  <a:schemeClr val="dk2"/>
                </a:solidFill>
                <a:latin typeface="Trebuchet MS"/>
                <a:ea typeface="Trebuchet MS"/>
                <a:cs typeface="Trebuchet MS"/>
                <a:sym typeface="Trebuchet MS"/>
              </a:rPr>
              <a:t>Either lazily fetched from disk</a:t>
            </a:r>
            <a:br>
              <a:rPr lang="en-US" sz="1800">
                <a:solidFill>
                  <a:schemeClr val="dk2"/>
                </a:solidFill>
                <a:latin typeface="Trebuchet MS"/>
                <a:ea typeface="Trebuchet MS"/>
                <a:cs typeface="Trebuchet MS"/>
                <a:sym typeface="Trebuchet MS"/>
              </a:rPr>
            </a:br>
            <a:r>
              <a:rPr lang="en-US" sz="1800">
                <a:solidFill>
                  <a:schemeClr val="dk2"/>
                </a:solidFill>
                <a:latin typeface="Trebuchet MS"/>
                <a:ea typeface="Trebuchet MS"/>
                <a:cs typeface="Trebuchet MS"/>
                <a:sym typeface="Trebuchet MS"/>
              </a:rPr>
              <a:t>Or distributed throughout a cluster</a:t>
            </a:r>
            <a:endParaRPr sz="1800">
              <a:latin typeface="Roboto Mono Light"/>
              <a:ea typeface="Roboto Mono Light"/>
              <a:cs typeface="Roboto Mono Light"/>
              <a:sym typeface="Roboto Mono Light"/>
            </a:endParaRPr>
          </a:p>
        </p:txBody>
      </p:sp>
      <p:pic>
        <p:nvPicPr>
          <p:cNvPr id="254" name="Google Shape;254;p43"/>
          <p:cNvPicPr preferRelativeResize="0"/>
          <p:nvPr/>
        </p:nvPicPr>
        <p:blipFill rotWithShape="1">
          <a:blip r:embed="rId3">
            <a:alphaModFix/>
          </a:blip>
          <a:srcRect b="0" l="0" r="0" t="0"/>
          <a:stretch/>
        </p:blipFill>
        <p:spPr>
          <a:xfrm>
            <a:off x="6734575" y="1833825"/>
            <a:ext cx="3248086" cy="40526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44"/>
          <p:cNvSpPr txBox="1"/>
          <p:nvPr/>
        </p:nvSpPr>
        <p:spPr>
          <a:xfrm>
            <a:off x="419075" y="1833825"/>
            <a:ext cx="6812700" cy="3917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rebuchet MS"/>
              <a:buChar char="●"/>
            </a:pPr>
            <a:r>
              <a:rPr lang="en-US" sz="1800">
                <a:latin typeface="Trebuchet MS"/>
                <a:ea typeface="Trebuchet MS"/>
                <a:cs typeface="Trebuchet MS"/>
                <a:sym typeface="Trebuchet MS"/>
              </a:rPr>
              <a:t>Same API</a:t>
            </a:r>
            <a:br>
              <a:rPr lang="en-US" sz="1800">
                <a:latin typeface="Trebuchet MS"/>
                <a:ea typeface="Trebuchet MS"/>
                <a:cs typeface="Trebuchet MS"/>
                <a:sym typeface="Trebuchet MS"/>
              </a:rPr>
            </a:br>
            <a:br>
              <a:rPr lang="en-US" sz="1800">
                <a:latin typeface="Trebuchet MS"/>
                <a:ea typeface="Trebuchet MS"/>
                <a:cs typeface="Trebuchet MS"/>
                <a:sym typeface="Trebuchet MS"/>
              </a:rPr>
            </a:br>
            <a:r>
              <a:rPr lang="en-US" sz="1800">
                <a:solidFill>
                  <a:srgbClr val="FFFFFF"/>
                </a:solidFill>
                <a:latin typeface="Roboto Mono Light"/>
                <a:ea typeface="Roboto Mono Light"/>
                <a:cs typeface="Roboto Mono Light"/>
                <a:sym typeface="Roboto Mono Light"/>
              </a:rPr>
              <a:t>from scikit_learn.externals import joblib</a:t>
            </a:r>
            <a:br>
              <a:rPr lang="en-US" sz="1800">
                <a:solidFill>
                  <a:srgbClr val="FFFFFF"/>
                </a:solidFill>
                <a:latin typeface="Roboto Mono Light"/>
                <a:ea typeface="Roboto Mono Light"/>
                <a:cs typeface="Roboto Mono Light"/>
                <a:sym typeface="Roboto Mono Light"/>
              </a:rPr>
            </a:br>
            <a:r>
              <a:rPr lang="en-US" sz="1800">
                <a:solidFill>
                  <a:srgbClr val="FFFFFF"/>
                </a:solidFill>
                <a:latin typeface="Roboto Mono Light"/>
                <a:ea typeface="Roboto Mono Light"/>
                <a:cs typeface="Roboto Mono Light"/>
                <a:sym typeface="Roboto Mono Light"/>
              </a:rPr>
              <a:t>with joblib.parallel_backend(‘dask’):</a:t>
            </a:r>
            <a:br>
              <a:rPr lang="en-US" sz="1800">
                <a:latin typeface="Roboto Mono Light"/>
                <a:ea typeface="Roboto Mono Light"/>
                <a:cs typeface="Roboto Mono Light"/>
                <a:sym typeface="Roboto Mono Light"/>
              </a:rPr>
            </a:br>
            <a:r>
              <a:rPr lang="en-US" sz="1800">
                <a:latin typeface="Roboto Mono Light"/>
                <a:ea typeface="Roboto Mono Light"/>
                <a:cs typeface="Roboto Mono Light"/>
                <a:sym typeface="Roboto Mono Light"/>
              </a:rPr>
              <a:t>    estimator = RandomForest()</a:t>
            </a:r>
            <a:br>
              <a:rPr lang="en-US" sz="1800">
                <a:latin typeface="Roboto Mono Light"/>
                <a:ea typeface="Roboto Mono Light"/>
                <a:cs typeface="Roboto Mono Light"/>
                <a:sym typeface="Roboto Mono Light"/>
              </a:rPr>
            </a:br>
            <a:r>
              <a:rPr lang="en-US" sz="1800">
                <a:latin typeface="Roboto Mono Light"/>
                <a:ea typeface="Roboto Mono Light"/>
                <a:cs typeface="Roboto Mono Light"/>
                <a:sym typeface="Roboto Mono Light"/>
              </a:rPr>
              <a:t>    estimator.fit(data, labels)</a:t>
            </a:r>
            <a:endParaRPr sz="1800">
              <a:latin typeface="Roboto Mono Light"/>
              <a:ea typeface="Roboto Mono Light"/>
              <a:cs typeface="Roboto Mono Light"/>
              <a:sym typeface="Roboto Mono Light"/>
            </a:endParaRPr>
          </a:p>
          <a:p>
            <a:pPr indent="0" lvl="0" marL="457200" rtl="0" algn="l">
              <a:spcBef>
                <a:spcPts val="0"/>
              </a:spcBef>
              <a:spcAft>
                <a:spcPts val="0"/>
              </a:spcAft>
              <a:buNone/>
            </a:pPr>
            <a:r>
              <a:t/>
            </a:r>
            <a:endParaRPr sz="1800">
              <a:latin typeface="Roboto Mono Light"/>
              <a:ea typeface="Roboto Mono Light"/>
              <a:cs typeface="Roboto Mono Light"/>
              <a:sym typeface="Roboto Mono Light"/>
            </a:endParaRPr>
          </a:p>
          <a:p>
            <a:pPr indent="-342900" lvl="0" marL="457200" rtl="0" algn="l">
              <a:spcBef>
                <a:spcPts val="0"/>
              </a:spcBef>
              <a:spcAft>
                <a:spcPts val="0"/>
              </a:spcAft>
              <a:buClr>
                <a:srgbClr val="FFFFFF"/>
              </a:buClr>
              <a:buSzPts val="1800"/>
              <a:buFont typeface="Roboto Mono Light"/>
              <a:buChar char="●"/>
            </a:pPr>
            <a:r>
              <a:rPr lang="en-US" sz="1800">
                <a:solidFill>
                  <a:srgbClr val="FFFFFF"/>
                </a:solidFill>
                <a:latin typeface="Trebuchet MS"/>
                <a:ea typeface="Trebuchet MS"/>
                <a:cs typeface="Trebuchet MS"/>
                <a:sym typeface="Trebuchet MS"/>
              </a:rPr>
              <a:t>Same exact code, just wrap with a decorator</a:t>
            </a:r>
            <a:endParaRPr sz="1800">
              <a:solidFill>
                <a:srgbClr val="FFFFFF"/>
              </a:solidFill>
              <a:latin typeface="Trebuchet MS"/>
              <a:ea typeface="Trebuchet MS"/>
              <a:cs typeface="Trebuchet MS"/>
              <a:sym typeface="Trebuchet MS"/>
            </a:endParaRPr>
          </a:p>
          <a:p>
            <a:pPr indent="-342900" lvl="0" marL="457200" rtl="0" algn="l">
              <a:spcBef>
                <a:spcPts val="0"/>
              </a:spcBef>
              <a:spcAft>
                <a:spcPts val="0"/>
              </a:spcAft>
              <a:buClr>
                <a:srgbClr val="FFFFFF"/>
              </a:buClr>
              <a:buSzPts val="1800"/>
              <a:buFont typeface="Roboto Mono Light"/>
              <a:buChar char="●"/>
            </a:pPr>
            <a:r>
              <a:rPr lang="en-US" sz="1800">
                <a:solidFill>
                  <a:srgbClr val="FFFFFF"/>
                </a:solidFill>
                <a:latin typeface="Trebuchet MS"/>
                <a:ea typeface="Trebuchet MS"/>
                <a:cs typeface="Trebuchet MS"/>
                <a:sym typeface="Trebuchet MS"/>
              </a:rPr>
              <a:t>Replaces default threaded execution with Dask</a:t>
            </a:r>
            <a:br>
              <a:rPr lang="en-US" sz="1800">
                <a:solidFill>
                  <a:srgbClr val="FFFFFF"/>
                </a:solidFill>
                <a:latin typeface="Trebuchet MS"/>
                <a:ea typeface="Trebuchet MS"/>
                <a:cs typeface="Trebuchet MS"/>
                <a:sym typeface="Trebuchet MS"/>
              </a:rPr>
            </a:br>
            <a:r>
              <a:rPr lang="en-US" sz="1800">
                <a:solidFill>
                  <a:srgbClr val="FFFFFF"/>
                </a:solidFill>
                <a:latin typeface="Trebuchet MS"/>
                <a:ea typeface="Trebuchet MS"/>
                <a:cs typeface="Trebuchet MS"/>
                <a:sym typeface="Trebuchet MS"/>
              </a:rPr>
              <a:t>Allowing scaling onto clusters</a:t>
            </a:r>
            <a:endParaRPr sz="1800">
              <a:solidFill>
                <a:srgbClr val="FFFFFF"/>
              </a:solidFill>
              <a:latin typeface="Trebuchet MS"/>
              <a:ea typeface="Trebuchet MS"/>
              <a:cs typeface="Trebuchet MS"/>
              <a:sym typeface="Trebuchet MS"/>
            </a:endParaRPr>
          </a:p>
          <a:p>
            <a:pPr indent="-342900" lvl="0" marL="457200" rtl="0" algn="l">
              <a:spcBef>
                <a:spcPts val="0"/>
              </a:spcBef>
              <a:spcAft>
                <a:spcPts val="0"/>
              </a:spcAft>
              <a:buClr>
                <a:srgbClr val="FFFFFF"/>
              </a:buClr>
              <a:buSzPts val="1800"/>
              <a:buFont typeface="Roboto Mono Light"/>
              <a:buChar char="●"/>
            </a:pPr>
            <a:r>
              <a:rPr lang="en-US" sz="1800">
                <a:solidFill>
                  <a:srgbClr val="FFFFFF"/>
                </a:solidFill>
                <a:latin typeface="Trebuchet MS"/>
                <a:ea typeface="Trebuchet MS"/>
                <a:cs typeface="Trebuchet MS"/>
                <a:sym typeface="Trebuchet MS"/>
              </a:rPr>
              <a:t>Available in most Scikit-Learn algorithms where joblib is used</a:t>
            </a:r>
            <a:endParaRPr sz="1800">
              <a:solidFill>
                <a:srgbClr val="FFFFFF"/>
              </a:solidFill>
              <a:latin typeface="Roboto Mono Light"/>
              <a:ea typeface="Roboto Mono Light"/>
              <a:cs typeface="Roboto Mono Light"/>
              <a:sym typeface="Roboto Mono Light"/>
            </a:endParaRPr>
          </a:p>
        </p:txBody>
      </p:sp>
      <p:sp>
        <p:nvSpPr>
          <p:cNvPr id="260" name="Google Shape;260;p44"/>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Parallel Scikit-Learn</a:t>
            </a:r>
            <a:endParaRPr/>
          </a:p>
        </p:txBody>
      </p:sp>
      <p:pic>
        <p:nvPicPr>
          <p:cNvPr id="261" name="Google Shape;261;p44"/>
          <p:cNvPicPr preferRelativeResize="0"/>
          <p:nvPr/>
        </p:nvPicPr>
        <p:blipFill>
          <a:blip r:embed="rId3">
            <a:alphaModFix/>
          </a:blip>
          <a:stretch>
            <a:fillRect/>
          </a:stretch>
        </p:blipFill>
        <p:spPr>
          <a:xfrm>
            <a:off x="7692091" y="1328435"/>
            <a:ext cx="2474451" cy="1332050"/>
          </a:xfrm>
          <a:prstGeom prst="rect">
            <a:avLst/>
          </a:prstGeom>
          <a:noFill/>
          <a:ln cap="flat" cmpd="sng" w="9525">
            <a:solidFill>
              <a:schemeClr val="dk1"/>
            </a:solidFill>
            <a:prstDash val="solid"/>
            <a:round/>
            <a:headEnd len="sm" w="sm" type="none"/>
            <a:tailEnd len="sm" w="sm" type="none"/>
          </a:ln>
        </p:spPr>
      </p:pic>
      <p:sp>
        <p:nvSpPr>
          <p:cNvPr id="262" name="Google Shape;262;p44"/>
          <p:cNvSpPr/>
          <p:nvPr/>
        </p:nvSpPr>
        <p:spPr>
          <a:xfrm>
            <a:off x="6922600" y="3560575"/>
            <a:ext cx="1786500" cy="12813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44"/>
          <p:cNvSpPr txBox="1"/>
          <p:nvPr/>
        </p:nvSpPr>
        <p:spPr>
          <a:xfrm>
            <a:off x="6922625" y="3560575"/>
            <a:ext cx="1786500" cy="128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latin typeface="Trebuchet MS"/>
                <a:ea typeface="Trebuchet MS"/>
                <a:cs typeface="Trebuchet MS"/>
                <a:sym typeface="Trebuchet MS"/>
              </a:rPr>
              <a:t>Thread</a:t>
            </a:r>
            <a:br>
              <a:rPr lang="en-US" sz="2400">
                <a:latin typeface="Trebuchet MS"/>
                <a:ea typeface="Trebuchet MS"/>
                <a:cs typeface="Trebuchet MS"/>
                <a:sym typeface="Trebuchet MS"/>
              </a:rPr>
            </a:br>
            <a:r>
              <a:rPr lang="en-US" sz="2400">
                <a:latin typeface="Trebuchet MS"/>
                <a:ea typeface="Trebuchet MS"/>
                <a:cs typeface="Trebuchet MS"/>
                <a:sym typeface="Trebuchet MS"/>
              </a:rPr>
              <a:t>Pool</a:t>
            </a:r>
            <a:endParaRPr sz="2400">
              <a:latin typeface="Trebuchet MS"/>
              <a:ea typeface="Trebuchet MS"/>
              <a:cs typeface="Trebuchet MS"/>
              <a:sym typeface="Trebuchet MS"/>
            </a:endParaRPr>
          </a:p>
        </p:txBody>
      </p:sp>
      <p:cxnSp>
        <p:nvCxnSpPr>
          <p:cNvPr id="264" name="Google Shape;264;p44"/>
          <p:cNvCxnSpPr>
            <a:stCxn id="261" idx="2"/>
            <a:endCxn id="263" idx="0"/>
          </p:cNvCxnSpPr>
          <p:nvPr/>
        </p:nvCxnSpPr>
        <p:spPr>
          <a:xfrm flipH="1">
            <a:off x="7816016" y="2660485"/>
            <a:ext cx="1113300" cy="900000"/>
          </a:xfrm>
          <a:prstGeom prst="straightConnector1">
            <a:avLst/>
          </a:prstGeom>
          <a:noFill/>
          <a:ln cap="flat" cmpd="sng" w="9525">
            <a:solidFill>
              <a:schemeClr val="dk2"/>
            </a:solidFill>
            <a:prstDash val="solid"/>
            <a:round/>
            <a:headEnd len="med" w="med" type="none"/>
            <a:tailEnd len="med" w="med" type="triangle"/>
          </a:ln>
        </p:spPr>
      </p:cxnSp>
      <p:sp>
        <p:nvSpPr>
          <p:cNvPr id="265" name="Google Shape;265;p44"/>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For Hyper-Parameter Optimization, Random Forests,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45"/>
          <p:cNvSpPr txBox="1"/>
          <p:nvPr/>
        </p:nvSpPr>
        <p:spPr>
          <a:xfrm>
            <a:off x="419075" y="1833825"/>
            <a:ext cx="6812700" cy="3917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rebuchet MS"/>
              <a:buChar char="●"/>
            </a:pPr>
            <a:r>
              <a:rPr lang="en-US" sz="1800">
                <a:latin typeface="Trebuchet MS"/>
                <a:ea typeface="Trebuchet MS"/>
                <a:cs typeface="Trebuchet MS"/>
                <a:sym typeface="Trebuchet MS"/>
              </a:rPr>
              <a:t>Same API</a:t>
            </a:r>
            <a:br>
              <a:rPr lang="en-US" sz="1800">
                <a:latin typeface="Trebuchet MS"/>
                <a:ea typeface="Trebuchet MS"/>
                <a:cs typeface="Trebuchet MS"/>
                <a:sym typeface="Trebuchet MS"/>
              </a:rPr>
            </a:br>
            <a:br>
              <a:rPr lang="en-US" sz="1800">
                <a:latin typeface="Trebuchet MS"/>
                <a:ea typeface="Trebuchet MS"/>
                <a:cs typeface="Trebuchet MS"/>
                <a:sym typeface="Trebuchet MS"/>
              </a:rPr>
            </a:br>
            <a:r>
              <a:rPr lang="en-US" sz="1800">
                <a:latin typeface="Roboto Mono Light"/>
                <a:ea typeface="Roboto Mono Light"/>
                <a:cs typeface="Roboto Mono Light"/>
                <a:sym typeface="Roboto Mono Light"/>
              </a:rPr>
              <a:t>from scikit_learn.externals import joblib</a:t>
            </a:r>
            <a:br>
              <a:rPr lang="en-US" sz="1800">
                <a:latin typeface="Roboto Mono Light"/>
                <a:ea typeface="Roboto Mono Light"/>
                <a:cs typeface="Roboto Mono Light"/>
                <a:sym typeface="Roboto Mono Light"/>
              </a:rPr>
            </a:br>
            <a:r>
              <a:rPr lang="en-US" sz="1800">
                <a:latin typeface="Roboto Mono Light"/>
                <a:ea typeface="Roboto Mono Light"/>
                <a:cs typeface="Roboto Mono Light"/>
                <a:sym typeface="Roboto Mono Light"/>
              </a:rPr>
              <a:t>with joblib.parallel_backend(‘dask’):</a:t>
            </a:r>
            <a:br>
              <a:rPr lang="en-US" sz="1800">
                <a:latin typeface="Roboto Mono Light"/>
                <a:ea typeface="Roboto Mono Light"/>
                <a:cs typeface="Roboto Mono Light"/>
                <a:sym typeface="Roboto Mono Light"/>
              </a:rPr>
            </a:br>
            <a:r>
              <a:rPr lang="en-US" sz="1800">
                <a:latin typeface="Roboto Mono Light"/>
                <a:ea typeface="Roboto Mono Light"/>
                <a:cs typeface="Roboto Mono Light"/>
                <a:sym typeface="Roboto Mono Light"/>
              </a:rPr>
              <a:t>    estimator = RandomForest()</a:t>
            </a:r>
            <a:br>
              <a:rPr lang="en-US" sz="1800">
                <a:latin typeface="Roboto Mono Light"/>
                <a:ea typeface="Roboto Mono Light"/>
                <a:cs typeface="Roboto Mono Light"/>
                <a:sym typeface="Roboto Mono Light"/>
              </a:rPr>
            </a:br>
            <a:r>
              <a:rPr lang="en-US" sz="1800">
                <a:latin typeface="Roboto Mono Light"/>
                <a:ea typeface="Roboto Mono Light"/>
                <a:cs typeface="Roboto Mono Light"/>
                <a:sym typeface="Roboto Mono Light"/>
              </a:rPr>
              <a:t>    estimator.fit(data, labels)</a:t>
            </a:r>
            <a:endParaRPr sz="1800">
              <a:latin typeface="Roboto Mono Light"/>
              <a:ea typeface="Roboto Mono Light"/>
              <a:cs typeface="Roboto Mono Light"/>
              <a:sym typeface="Roboto Mono Light"/>
            </a:endParaRPr>
          </a:p>
          <a:p>
            <a:pPr indent="0" lvl="0" marL="457200" rtl="0" algn="l">
              <a:spcBef>
                <a:spcPts val="0"/>
              </a:spcBef>
              <a:spcAft>
                <a:spcPts val="0"/>
              </a:spcAft>
              <a:buNone/>
            </a:pPr>
            <a:r>
              <a:t/>
            </a:r>
            <a:endParaRPr sz="1800">
              <a:latin typeface="Roboto Mono Light"/>
              <a:ea typeface="Roboto Mono Light"/>
              <a:cs typeface="Roboto Mono Light"/>
              <a:sym typeface="Roboto Mono Light"/>
            </a:endParaRPr>
          </a:p>
          <a:p>
            <a:pPr indent="-342900" lvl="0" marL="457200" rtl="0" algn="l">
              <a:spcBef>
                <a:spcPts val="0"/>
              </a:spcBef>
              <a:spcAft>
                <a:spcPts val="0"/>
              </a:spcAft>
              <a:buSzPts val="1800"/>
              <a:buFont typeface="Roboto Mono Light"/>
              <a:buChar char="●"/>
            </a:pPr>
            <a:r>
              <a:rPr lang="en-US" sz="1800">
                <a:solidFill>
                  <a:schemeClr val="dk2"/>
                </a:solidFill>
                <a:latin typeface="Trebuchet MS"/>
                <a:ea typeface="Trebuchet MS"/>
                <a:cs typeface="Trebuchet MS"/>
                <a:sym typeface="Trebuchet MS"/>
              </a:rPr>
              <a:t>Same exact code, just wrap with a decorator</a:t>
            </a:r>
            <a:endParaRPr sz="1800">
              <a:solidFill>
                <a:schemeClr val="dk2"/>
              </a:solidFill>
              <a:latin typeface="Trebuchet MS"/>
              <a:ea typeface="Trebuchet MS"/>
              <a:cs typeface="Trebuchet MS"/>
              <a:sym typeface="Trebuchet MS"/>
            </a:endParaRPr>
          </a:p>
          <a:p>
            <a:pPr indent="-342900" lvl="0" marL="457200" rtl="0" algn="l">
              <a:spcBef>
                <a:spcPts val="0"/>
              </a:spcBef>
              <a:spcAft>
                <a:spcPts val="0"/>
              </a:spcAft>
              <a:buSzPts val="1800"/>
              <a:buFont typeface="Roboto Mono Light"/>
              <a:buChar char="●"/>
            </a:pPr>
            <a:r>
              <a:rPr lang="en-US" sz="1800">
                <a:solidFill>
                  <a:schemeClr val="dk2"/>
                </a:solidFill>
                <a:latin typeface="Trebuchet MS"/>
                <a:ea typeface="Trebuchet MS"/>
                <a:cs typeface="Trebuchet MS"/>
                <a:sym typeface="Trebuchet MS"/>
              </a:rPr>
              <a:t>Replaces default threaded execution with Dask</a:t>
            </a:r>
            <a:br>
              <a:rPr lang="en-US" sz="1800">
                <a:solidFill>
                  <a:schemeClr val="dk2"/>
                </a:solidFill>
                <a:latin typeface="Trebuchet MS"/>
                <a:ea typeface="Trebuchet MS"/>
                <a:cs typeface="Trebuchet MS"/>
                <a:sym typeface="Trebuchet MS"/>
              </a:rPr>
            </a:br>
            <a:r>
              <a:rPr lang="en-US" sz="1800">
                <a:solidFill>
                  <a:schemeClr val="dk2"/>
                </a:solidFill>
                <a:latin typeface="Trebuchet MS"/>
                <a:ea typeface="Trebuchet MS"/>
                <a:cs typeface="Trebuchet MS"/>
                <a:sym typeface="Trebuchet MS"/>
              </a:rPr>
              <a:t>Allowing scaling onto clusters</a:t>
            </a:r>
            <a:endParaRPr sz="1800">
              <a:solidFill>
                <a:schemeClr val="dk2"/>
              </a:solidFill>
              <a:latin typeface="Trebuchet MS"/>
              <a:ea typeface="Trebuchet MS"/>
              <a:cs typeface="Trebuchet MS"/>
              <a:sym typeface="Trebuchet MS"/>
            </a:endParaRPr>
          </a:p>
          <a:p>
            <a:pPr indent="-342900" lvl="0" marL="457200" rtl="0" algn="l">
              <a:spcBef>
                <a:spcPts val="0"/>
              </a:spcBef>
              <a:spcAft>
                <a:spcPts val="0"/>
              </a:spcAft>
              <a:buSzPts val="1800"/>
              <a:buFont typeface="Roboto Mono Light"/>
              <a:buChar char="●"/>
            </a:pPr>
            <a:r>
              <a:rPr lang="en-US" sz="1800">
                <a:solidFill>
                  <a:schemeClr val="dk2"/>
                </a:solidFill>
                <a:latin typeface="Trebuchet MS"/>
                <a:ea typeface="Trebuchet MS"/>
                <a:cs typeface="Trebuchet MS"/>
                <a:sym typeface="Trebuchet MS"/>
              </a:rPr>
              <a:t>Available in most Scikit-Learn algorithms where joblib is used</a:t>
            </a:r>
            <a:endParaRPr sz="1800">
              <a:latin typeface="Roboto Mono Light"/>
              <a:ea typeface="Roboto Mono Light"/>
              <a:cs typeface="Roboto Mono Light"/>
              <a:sym typeface="Roboto Mono Light"/>
            </a:endParaRPr>
          </a:p>
        </p:txBody>
      </p:sp>
      <p:sp>
        <p:nvSpPr>
          <p:cNvPr id="271" name="Google Shape;271;p45"/>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Parallel Scikit-Learn</a:t>
            </a:r>
            <a:endParaRPr/>
          </a:p>
        </p:txBody>
      </p:sp>
      <p:pic>
        <p:nvPicPr>
          <p:cNvPr id="272" name="Google Shape;272;p45"/>
          <p:cNvPicPr preferRelativeResize="0"/>
          <p:nvPr/>
        </p:nvPicPr>
        <p:blipFill>
          <a:blip r:embed="rId3">
            <a:alphaModFix/>
          </a:blip>
          <a:stretch>
            <a:fillRect/>
          </a:stretch>
        </p:blipFill>
        <p:spPr>
          <a:xfrm>
            <a:off x="7692091" y="1328435"/>
            <a:ext cx="2474451" cy="1332050"/>
          </a:xfrm>
          <a:prstGeom prst="rect">
            <a:avLst/>
          </a:prstGeom>
          <a:noFill/>
          <a:ln cap="flat" cmpd="sng" w="9525">
            <a:solidFill>
              <a:schemeClr val="dk1"/>
            </a:solidFill>
            <a:prstDash val="solid"/>
            <a:round/>
            <a:headEnd len="sm" w="sm" type="none"/>
            <a:tailEnd len="sm" w="sm" type="none"/>
          </a:ln>
        </p:spPr>
      </p:pic>
      <p:pic>
        <p:nvPicPr>
          <p:cNvPr id="273" name="Google Shape;273;p45"/>
          <p:cNvPicPr preferRelativeResize="0"/>
          <p:nvPr/>
        </p:nvPicPr>
        <p:blipFill>
          <a:blip r:embed="rId4">
            <a:alphaModFix/>
          </a:blip>
          <a:stretch>
            <a:fillRect/>
          </a:stretch>
        </p:blipFill>
        <p:spPr>
          <a:xfrm>
            <a:off x="9103355" y="3203450"/>
            <a:ext cx="1995500" cy="1995525"/>
          </a:xfrm>
          <a:prstGeom prst="rect">
            <a:avLst/>
          </a:prstGeom>
          <a:noFill/>
          <a:ln>
            <a:noFill/>
          </a:ln>
        </p:spPr>
      </p:pic>
      <p:sp>
        <p:nvSpPr>
          <p:cNvPr id="274" name="Google Shape;274;p45"/>
          <p:cNvSpPr/>
          <p:nvPr/>
        </p:nvSpPr>
        <p:spPr>
          <a:xfrm>
            <a:off x="6922600" y="3560575"/>
            <a:ext cx="1786500" cy="12813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45"/>
          <p:cNvSpPr txBox="1"/>
          <p:nvPr/>
        </p:nvSpPr>
        <p:spPr>
          <a:xfrm>
            <a:off x="6922625" y="3560575"/>
            <a:ext cx="1786500" cy="128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latin typeface="Trebuchet MS"/>
                <a:ea typeface="Trebuchet MS"/>
                <a:cs typeface="Trebuchet MS"/>
                <a:sym typeface="Trebuchet MS"/>
              </a:rPr>
              <a:t>Thread</a:t>
            </a:r>
            <a:br>
              <a:rPr lang="en-US" sz="2400">
                <a:latin typeface="Trebuchet MS"/>
                <a:ea typeface="Trebuchet MS"/>
                <a:cs typeface="Trebuchet MS"/>
                <a:sym typeface="Trebuchet MS"/>
              </a:rPr>
            </a:br>
            <a:r>
              <a:rPr lang="en-US" sz="2400">
                <a:latin typeface="Trebuchet MS"/>
                <a:ea typeface="Trebuchet MS"/>
                <a:cs typeface="Trebuchet MS"/>
                <a:sym typeface="Trebuchet MS"/>
              </a:rPr>
              <a:t>Pool</a:t>
            </a:r>
            <a:endParaRPr sz="2400">
              <a:latin typeface="Trebuchet MS"/>
              <a:ea typeface="Trebuchet MS"/>
              <a:cs typeface="Trebuchet MS"/>
              <a:sym typeface="Trebuchet MS"/>
            </a:endParaRPr>
          </a:p>
        </p:txBody>
      </p:sp>
      <p:cxnSp>
        <p:nvCxnSpPr>
          <p:cNvPr id="276" name="Google Shape;276;p45"/>
          <p:cNvCxnSpPr>
            <a:stCxn id="272" idx="2"/>
            <a:endCxn id="275" idx="0"/>
          </p:cNvCxnSpPr>
          <p:nvPr/>
        </p:nvCxnSpPr>
        <p:spPr>
          <a:xfrm flipH="1">
            <a:off x="7816016" y="2660485"/>
            <a:ext cx="1113300" cy="900000"/>
          </a:xfrm>
          <a:prstGeom prst="straightConnector1">
            <a:avLst/>
          </a:prstGeom>
          <a:noFill/>
          <a:ln cap="flat" cmpd="sng" w="9525">
            <a:solidFill>
              <a:schemeClr val="dk2"/>
            </a:solidFill>
            <a:prstDash val="solid"/>
            <a:round/>
            <a:headEnd len="med" w="med" type="none"/>
            <a:tailEnd len="med" w="med" type="triangle"/>
          </a:ln>
        </p:spPr>
      </p:cxnSp>
      <p:cxnSp>
        <p:nvCxnSpPr>
          <p:cNvPr id="277" name="Google Shape;277;p45"/>
          <p:cNvCxnSpPr>
            <a:stCxn id="272" idx="2"/>
          </p:cNvCxnSpPr>
          <p:nvPr/>
        </p:nvCxnSpPr>
        <p:spPr>
          <a:xfrm>
            <a:off x="8929316" y="2660485"/>
            <a:ext cx="1173000" cy="922800"/>
          </a:xfrm>
          <a:prstGeom prst="straightConnector1">
            <a:avLst/>
          </a:prstGeom>
          <a:noFill/>
          <a:ln cap="flat" cmpd="sng" w="9525">
            <a:solidFill>
              <a:schemeClr val="dk2"/>
            </a:solidFill>
            <a:prstDash val="solid"/>
            <a:round/>
            <a:headEnd len="med" w="med" type="none"/>
            <a:tailEnd len="med" w="med" type="triangle"/>
          </a:ln>
        </p:spPr>
      </p:cxnSp>
      <p:sp>
        <p:nvSpPr>
          <p:cNvPr id="278" name="Google Shape;278;p45"/>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For Hyper-Parameter Optimization, Random Forests,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46"/>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Parallel Python</a:t>
            </a:r>
            <a:endParaRPr/>
          </a:p>
        </p:txBody>
      </p:sp>
      <p:sp>
        <p:nvSpPr>
          <p:cNvPr id="284" name="Google Shape;284;p46"/>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For custom systems, ML algorithms, workflow engines</a:t>
            </a:r>
            <a:endParaRPr/>
          </a:p>
        </p:txBody>
      </p:sp>
      <p:sp>
        <p:nvSpPr>
          <p:cNvPr id="285" name="Google Shape;285;p46"/>
          <p:cNvSpPr txBox="1"/>
          <p:nvPr/>
        </p:nvSpPr>
        <p:spPr>
          <a:xfrm>
            <a:off x="419075" y="1833825"/>
            <a:ext cx="5433000" cy="3917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rebuchet MS"/>
              <a:buChar char="●"/>
            </a:pPr>
            <a:r>
              <a:rPr lang="en-US" sz="1800">
                <a:latin typeface="Trebuchet MS"/>
                <a:ea typeface="Trebuchet MS"/>
                <a:cs typeface="Trebuchet MS"/>
                <a:sym typeface="Trebuchet MS"/>
              </a:rPr>
              <a:t>Parallelize existing codebases</a:t>
            </a:r>
            <a:br>
              <a:rPr lang="en-US" sz="1800">
                <a:latin typeface="Trebuchet MS"/>
                <a:ea typeface="Trebuchet MS"/>
                <a:cs typeface="Trebuchet MS"/>
                <a:sym typeface="Trebuchet MS"/>
              </a:rPr>
            </a:br>
            <a:br>
              <a:rPr lang="en-US" sz="1800">
                <a:latin typeface="Trebuchet MS"/>
                <a:ea typeface="Trebuchet MS"/>
                <a:cs typeface="Trebuchet MS"/>
                <a:sym typeface="Trebuchet MS"/>
              </a:rPr>
            </a:br>
            <a:br>
              <a:rPr lang="en-US" sz="1392">
                <a:solidFill>
                  <a:srgbClr val="595959"/>
                </a:solidFill>
                <a:latin typeface="Courier"/>
                <a:ea typeface="Courier"/>
                <a:cs typeface="Courier"/>
                <a:sym typeface="Courier"/>
              </a:rPr>
            </a:br>
            <a:br>
              <a:rPr lang="en-US" sz="1392">
                <a:solidFill>
                  <a:srgbClr val="595959"/>
                </a:solidFill>
                <a:latin typeface="Courier"/>
                <a:ea typeface="Courier"/>
                <a:cs typeface="Courier"/>
                <a:sym typeface="Courier"/>
              </a:rPr>
            </a:br>
            <a:br>
              <a:rPr lang="en-US" sz="1392">
                <a:solidFill>
                  <a:srgbClr val="595959"/>
                </a:solidFill>
                <a:latin typeface="Courier"/>
                <a:ea typeface="Courier"/>
                <a:cs typeface="Courier"/>
                <a:sym typeface="Courier"/>
              </a:rPr>
            </a:br>
            <a:r>
              <a:rPr lang="en-US" sz="1392">
                <a:solidFill>
                  <a:srgbClr val="595959"/>
                </a:solidFill>
                <a:latin typeface="Courier"/>
                <a:ea typeface="Courier"/>
                <a:cs typeface="Courier"/>
                <a:sym typeface="Courier"/>
              </a:rPr>
              <a:t>results = {}</a:t>
            </a:r>
            <a:br>
              <a:rPr lang="en-US" sz="1392">
                <a:solidFill>
                  <a:srgbClr val="595959"/>
                </a:solidFill>
                <a:latin typeface="Courier"/>
                <a:ea typeface="Courier"/>
                <a:cs typeface="Courier"/>
                <a:sym typeface="Courier"/>
              </a:rPr>
            </a:br>
            <a:br>
              <a:rPr lang="en-US" sz="1392">
                <a:solidFill>
                  <a:srgbClr val="595959"/>
                </a:solidFill>
                <a:latin typeface="Courier"/>
                <a:ea typeface="Courier"/>
                <a:cs typeface="Courier"/>
                <a:sym typeface="Courier"/>
              </a:rPr>
            </a:br>
            <a:r>
              <a:rPr lang="en-US" sz="1392">
                <a:solidFill>
                  <a:srgbClr val="595959"/>
                </a:solidFill>
                <a:latin typeface="Courier"/>
                <a:ea typeface="Courier"/>
                <a:cs typeface="Courier"/>
                <a:sym typeface="Courier"/>
              </a:rPr>
              <a:t>for x in X:</a:t>
            </a:r>
            <a:br>
              <a:rPr lang="en-US" sz="1392">
                <a:solidFill>
                  <a:srgbClr val="595959"/>
                </a:solidFill>
                <a:latin typeface="Courier"/>
                <a:ea typeface="Courier"/>
                <a:cs typeface="Courier"/>
                <a:sym typeface="Courier"/>
              </a:rPr>
            </a:br>
            <a:r>
              <a:rPr lang="en-US" sz="1392">
                <a:solidFill>
                  <a:srgbClr val="595959"/>
                </a:solidFill>
                <a:latin typeface="Courier"/>
                <a:ea typeface="Courier"/>
                <a:cs typeface="Courier"/>
                <a:sym typeface="Courier"/>
              </a:rPr>
              <a:t>  for y in Y:</a:t>
            </a:r>
            <a:br>
              <a:rPr lang="en-US" sz="1392">
                <a:solidFill>
                  <a:srgbClr val="595959"/>
                </a:solidFill>
                <a:latin typeface="Courier"/>
                <a:ea typeface="Courier"/>
                <a:cs typeface="Courier"/>
                <a:sym typeface="Courier"/>
              </a:rPr>
            </a:br>
            <a:r>
              <a:rPr lang="en-US" sz="1392">
                <a:solidFill>
                  <a:srgbClr val="595959"/>
                </a:solidFill>
                <a:latin typeface="Courier"/>
                <a:ea typeface="Courier"/>
                <a:cs typeface="Courier"/>
                <a:sym typeface="Courier"/>
              </a:rPr>
              <a:t>    if x &lt; y:</a:t>
            </a:r>
            <a:br>
              <a:rPr lang="en-US" sz="1392">
                <a:solidFill>
                  <a:srgbClr val="595959"/>
                </a:solidFill>
                <a:latin typeface="Courier"/>
                <a:ea typeface="Courier"/>
                <a:cs typeface="Courier"/>
                <a:sym typeface="Courier"/>
              </a:rPr>
            </a:br>
            <a:r>
              <a:rPr lang="en-US" sz="1392">
                <a:solidFill>
                  <a:srgbClr val="595959"/>
                </a:solidFill>
                <a:latin typeface="Courier"/>
                <a:ea typeface="Courier"/>
                <a:cs typeface="Courier"/>
                <a:sym typeface="Courier"/>
              </a:rPr>
              <a:t>      result = f(x, y)</a:t>
            </a:r>
            <a:br>
              <a:rPr lang="en-US" sz="1392">
                <a:solidFill>
                  <a:srgbClr val="595959"/>
                </a:solidFill>
                <a:latin typeface="Courier"/>
                <a:ea typeface="Courier"/>
                <a:cs typeface="Courier"/>
                <a:sym typeface="Courier"/>
              </a:rPr>
            </a:br>
            <a:r>
              <a:rPr lang="en-US" sz="1392">
                <a:solidFill>
                  <a:srgbClr val="595959"/>
                </a:solidFill>
                <a:latin typeface="Courier"/>
                <a:ea typeface="Courier"/>
                <a:cs typeface="Courier"/>
                <a:sym typeface="Courier"/>
              </a:rPr>
              <a:t>    else:</a:t>
            </a:r>
            <a:br>
              <a:rPr lang="en-US" sz="1392">
                <a:solidFill>
                  <a:srgbClr val="595959"/>
                </a:solidFill>
                <a:latin typeface="Courier"/>
                <a:ea typeface="Courier"/>
                <a:cs typeface="Courier"/>
                <a:sym typeface="Courier"/>
              </a:rPr>
            </a:br>
            <a:r>
              <a:rPr lang="en-US" sz="1392">
                <a:solidFill>
                  <a:srgbClr val="595959"/>
                </a:solidFill>
                <a:latin typeface="Courier"/>
                <a:ea typeface="Courier"/>
                <a:cs typeface="Courier"/>
                <a:sym typeface="Courier"/>
              </a:rPr>
              <a:t>      result = g(x, y)</a:t>
            </a:r>
            <a:br>
              <a:rPr lang="en-US" sz="1392">
                <a:solidFill>
                  <a:srgbClr val="595959"/>
                </a:solidFill>
                <a:latin typeface="Courier"/>
                <a:ea typeface="Courier"/>
                <a:cs typeface="Courier"/>
                <a:sym typeface="Courier"/>
              </a:rPr>
            </a:br>
            <a:r>
              <a:rPr lang="en-US" sz="1392">
                <a:solidFill>
                  <a:srgbClr val="595959"/>
                </a:solidFill>
                <a:latin typeface="Courier"/>
                <a:ea typeface="Courier"/>
                <a:cs typeface="Courier"/>
                <a:sym typeface="Courier"/>
              </a:rPr>
              <a:t>    results.append(result)</a:t>
            </a:r>
            <a:br>
              <a:rPr lang="en-US" sz="1392">
                <a:solidFill>
                  <a:srgbClr val="595959"/>
                </a:solidFill>
                <a:latin typeface="Courier"/>
                <a:ea typeface="Courier"/>
                <a:cs typeface="Courier"/>
                <a:sym typeface="Courier"/>
              </a:rPr>
            </a:br>
            <a:br>
              <a:rPr lang="en-US" sz="1392">
                <a:solidFill>
                  <a:srgbClr val="595959"/>
                </a:solidFill>
                <a:latin typeface="Courier"/>
                <a:ea typeface="Courier"/>
                <a:cs typeface="Courier"/>
                <a:sym typeface="Courier"/>
              </a:rPr>
            </a:br>
            <a:endParaRPr sz="1500">
              <a:solidFill>
                <a:srgbClr val="595959"/>
              </a:solidFill>
            </a:endParaRPr>
          </a:p>
          <a:p>
            <a:pPr indent="0" lvl="0" marL="457200" rtl="0" algn="l">
              <a:spcBef>
                <a:spcPts val="0"/>
              </a:spcBef>
              <a:spcAft>
                <a:spcPts val="0"/>
              </a:spcAft>
              <a:buNone/>
            </a:pPr>
            <a:r>
              <a:t/>
            </a:r>
            <a:endParaRPr sz="1800">
              <a:latin typeface="Roboto Mono Light"/>
              <a:ea typeface="Roboto Mono Light"/>
              <a:cs typeface="Roboto Mono Light"/>
              <a:sym typeface="Roboto Mono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47"/>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Parallel Python</a:t>
            </a:r>
            <a:endParaRPr/>
          </a:p>
        </p:txBody>
      </p:sp>
      <p:sp>
        <p:nvSpPr>
          <p:cNvPr id="291" name="Google Shape;291;p47"/>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For custom systems, ML algorithms, workflow engines</a:t>
            </a:r>
            <a:endParaRPr/>
          </a:p>
        </p:txBody>
      </p:sp>
      <p:sp>
        <p:nvSpPr>
          <p:cNvPr id="292" name="Google Shape;292;p47"/>
          <p:cNvSpPr txBox="1"/>
          <p:nvPr/>
        </p:nvSpPr>
        <p:spPr>
          <a:xfrm>
            <a:off x="419075" y="1833825"/>
            <a:ext cx="5433000" cy="3917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rebuchet MS"/>
              <a:buChar char="●"/>
            </a:pPr>
            <a:r>
              <a:rPr lang="en-US" sz="1800">
                <a:latin typeface="Trebuchet MS"/>
                <a:ea typeface="Trebuchet MS"/>
                <a:cs typeface="Trebuchet MS"/>
                <a:sym typeface="Trebuchet MS"/>
              </a:rPr>
              <a:t>Parallelize existing codebases</a:t>
            </a:r>
            <a:br>
              <a:rPr lang="en-US" sz="1800">
                <a:latin typeface="Trebuchet MS"/>
                <a:ea typeface="Trebuchet MS"/>
                <a:cs typeface="Trebuchet MS"/>
                <a:sym typeface="Trebuchet MS"/>
              </a:rPr>
            </a:br>
            <a:br>
              <a:rPr lang="en-US" sz="1800">
                <a:latin typeface="Trebuchet MS"/>
                <a:ea typeface="Trebuchet MS"/>
                <a:cs typeface="Trebuchet MS"/>
                <a:sym typeface="Trebuchet MS"/>
              </a:rPr>
            </a:br>
            <a:r>
              <a:rPr lang="en-US" sz="1392">
                <a:solidFill>
                  <a:srgbClr val="595959"/>
                </a:solidFill>
                <a:latin typeface="Courier"/>
                <a:ea typeface="Courier"/>
                <a:cs typeface="Courier"/>
                <a:sym typeface="Courier"/>
              </a:rPr>
              <a:t>f = dask.delayed(f)</a:t>
            </a:r>
            <a:br>
              <a:rPr lang="en-US" sz="1392">
                <a:solidFill>
                  <a:srgbClr val="595959"/>
                </a:solidFill>
                <a:latin typeface="Courier"/>
                <a:ea typeface="Courier"/>
                <a:cs typeface="Courier"/>
                <a:sym typeface="Courier"/>
              </a:rPr>
            </a:br>
            <a:r>
              <a:rPr lang="en-US" sz="1392">
                <a:solidFill>
                  <a:srgbClr val="595959"/>
                </a:solidFill>
                <a:latin typeface="Courier"/>
                <a:ea typeface="Courier"/>
                <a:cs typeface="Courier"/>
                <a:sym typeface="Courier"/>
              </a:rPr>
              <a:t>g = dask.delayed(g)</a:t>
            </a:r>
            <a:br>
              <a:rPr lang="en-US" sz="1392">
                <a:solidFill>
                  <a:srgbClr val="595959"/>
                </a:solidFill>
                <a:latin typeface="Courier"/>
                <a:ea typeface="Courier"/>
                <a:cs typeface="Courier"/>
                <a:sym typeface="Courier"/>
              </a:rPr>
            </a:br>
            <a:br>
              <a:rPr lang="en-US" sz="1392">
                <a:solidFill>
                  <a:srgbClr val="595959"/>
                </a:solidFill>
                <a:latin typeface="Courier"/>
                <a:ea typeface="Courier"/>
                <a:cs typeface="Courier"/>
                <a:sym typeface="Courier"/>
              </a:rPr>
            </a:br>
            <a:r>
              <a:rPr lang="en-US" sz="1392">
                <a:solidFill>
                  <a:srgbClr val="595959"/>
                </a:solidFill>
                <a:latin typeface="Courier"/>
                <a:ea typeface="Courier"/>
                <a:cs typeface="Courier"/>
                <a:sym typeface="Courier"/>
              </a:rPr>
              <a:t>results = {}</a:t>
            </a:r>
            <a:br>
              <a:rPr lang="en-US" sz="1392">
                <a:solidFill>
                  <a:srgbClr val="595959"/>
                </a:solidFill>
                <a:latin typeface="Courier"/>
                <a:ea typeface="Courier"/>
                <a:cs typeface="Courier"/>
                <a:sym typeface="Courier"/>
              </a:rPr>
            </a:br>
            <a:br>
              <a:rPr lang="en-US" sz="1392">
                <a:solidFill>
                  <a:srgbClr val="595959"/>
                </a:solidFill>
                <a:latin typeface="Courier"/>
                <a:ea typeface="Courier"/>
                <a:cs typeface="Courier"/>
                <a:sym typeface="Courier"/>
              </a:rPr>
            </a:br>
            <a:r>
              <a:rPr lang="en-US" sz="1392">
                <a:solidFill>
                  <a:srgbClr val="595959"/>
                </a:solidFill>
                <a:latin typeface="Courier"/>
                <a:ea typeface="Courier"/>
                <a:cs typeface="Courier"/>
                <a:sym typeface="Courier"/>
              </a:rPr>
              <a:t>for x in X:</a:t>
            </a:r>
            <a:br>
              <a:rPr lang="en-US" sz="1392">
                <a:solidFill>
                  <a:srgbClr val="595959"/>
                </a:solidFill>
                <a:latin typeface="Courier"/>
                <a:ea typeface="Courier"/>
                <a:cs typeface="Courier"/>
                <a:sym typeface="Courier"/>
              </a:rPr>
            </a:br>
            <a:r>
              <a:rPr lang="en-US" sz="1392">
                <a:solidFill>
                  <a:srgbClr val="595959"/>
                </a:solidFill>
                <a:latin typeface="Courier"/>
                <a:ea typeface="Courier"/>
                <a:cs typeface="Courier"/>
                <a:sym typeface="Courier"/>
              </a:rPr>
              <a:t>  for y in Y:</a:t>
            </a:r>
            <a:br>
              <a:rPr lang="en-US" sz="1392">
                <a:solidFill>
                  <a:srgbClr val="595959"/>
                </a:solidFill>
                <a:latin typeface="Courier"/>
                <a:ea typeface="Courier"/>
                <a:cs typeface="Courier"/>
                <a:sym typeface="Courier"/>
              </a:rPr>
            </a:br>
            <a:r>
              <a:rPr lang="en-US" sz="1392">
                <a:solidFill>
                  <a:srgbClr val="595959"/>
                </a:solidFill>
                <a:latin typeface="Courier"/>
                <a:ea typeface="Courier"/>
                <a:cs typeface="Courier"/>
                <a:sym typeface="Courier"/>
              </a:rPr>
              <a:t>    if x &lt; y:</a:t>
            </a:r>
            <a:br>
              <a:rPr lang="en-US" sz="1392">
                <a:solidFill>
                  <a:srgbClr val="595959"/>
                </a:solidFill>
                <a:latin typeface="Courier"/>
                <a:ea typeface="Courier"/>
                <a:cs typeface="Courier"/>
                <a:sym typeface="Courier"/>
              </a:rPr>
            </a:br>
            <a:r>
              <a:rPr lang="en-US" sz="1392">
                <a:solidFill>
                  <a:srgbClr val="595959"/>
                </a:solidFill>
                <a:latin typeface="Courier"/>
                <a:ea typeface="Courier"/>
                <a:cs typeface="Courier"/>
                <a:sym typeface="Courier"/>
              </a:rPr>
              <a:t>      result = f(x, y)</a:t>
            </a:r>
            <a:br>
              <a:rPr lang="en-US" sz="1392">
                <a:solidFill>
                  <a:srgbClr val="595959"/>
                </a:solidFill>
                <a:latin typeface="Courier"/>
                <a:ea typeface="Courier"/>
                <a:cs typeface="Courier"/>
                <a:sym typeface="Courier"/>
              </a:rPr>
            </a:br>
            <a:r>
              <a:rPr lang="en-US" sz="1392">
                <a:solidFill>
                  <a:srgbClr val="595959"/>
                </a:solidFill>
                <a:latin typeface="Courier"/>
                <a:ea typeface="Courier"/>
                <a:cs typeface="Courier"/>
                <a:sym typeface="Courier"/>
              </a:rPr>
              <a:t>    else:</a:t>
            </a:r>
            <a:br>
              <a:rPr lang="en-US" sz="1392">
                <a:solidFill>
                  <a:srgbClr val="595959"/>
                </a:solidFill>
                <a:latin typeface="Courier"/>
                <a:ea typeface="Courier"/>
                <a:cs typeface="Courier"/>
                <a:sym typeface="Courier"/>
              </a:rPr>
            </a:br>
            <a:r>
              <a:rPr lang="en-US" sz="1392">
                <a:solidFill>
                  <a:srgbClr val="595959"/>
                </a:solidFill>
                <a:latin typeface="Courier"/>
                <a:ea typeface="Courier"/>
                <a:cs typeface="Courier"/>
                <a:sym typeface="Courier"/>
              </a:rPr>
              <a:t>      result = g(x, y)</a:t>
            </a:r>
            <a:br>
              <a:rPr lang="en-US" sz="1392">
                <a:solidFill>
                  <a:srgbClr val="595959"/>
                </a:solidFill>
                <a:latin typeface="Courier"/>
                <a:ea typeface="Courier"/>
                <a:cs typeface="Courier"/>
                <a:sym typeface="Courier"/>
              </a:rPr>
            </a:br>
            <a:r>
              <a:rPr lang="en-US" sz="1392">
                <a:solidFill>
                  <a:srgbClr val="595959"/>
                </a:solidFill>
                <a:latin typeface="Courier"/>
                <a:ea typeface="Courier"/>
                <a:cs typeface="Courier"/>
                <a:sym typeface="Courier"/>
              </a:rPr>
              <a:t>    results.append(result)</a:t>
            </a:r>
            <a:br>
              <a:rPr lang="en-US" sz="1392">
                <a:solidFill>
                  <a:srgbClr val="595959"/>
                </a:solidFill>
                <a:latin typeface="Courier"/>
                <a:ea typeface="Courier"/>
                <a:cs typeface="Courier"/>
                <a:sym typeface="Courier"/>
              </a:rPr>
            </a:br>
            <a:br>
              <a:rPr lang="en-US" sz="1392">
                <a:solidFill>
                  <a:srgbClr val="595959"/>
                </a:solidFill>
                <a:latin typeface="Courier"/>
                <a:ea typeface="Courier"/>
                <a:cs typeface="Courier"/>
                <a:sym typeface="Courier"/>
              </a:rPr>
            </a:br>
            <a:r>
              <a:rPr lang="en-US" sz="1392">
                <a:solidFill>
                  <a:srgbClr val="595959"/>
                </a:solidFill>
                <a:latin typeface="Courier"/>
                <a:ea typeface="Courier"/>
                <a:cs typeface="Courier"/>
                <a:sym typeface="Courier"/>
              </a:rPr>
              <a:t>result = dask.compute(results)</a:t>
            </a:r>
            <a:endParaRPr sz="1500">
              <a:solidFill>
                <a:srgbClr val="595959"/>
              </a:solidFill>
            </a:endParaRPr>
          </a:p>
          <a:p>
            <a:pPr indent="0" lvl="0" marL="457200" rtl="0" algn="l">
              <a:spcBef>
                <a:spcPts val="0"/>
              </a:spcBef>
              <a:spcAft>
                <a:spcPts val="0"/>
              </a:spcAft>
              <a:buNone/>
            </a:pPr>
            <a:r>
              <a:t/>
            </a:r>
            <a:endParaRPr sz="1392">
              <a:solidFill>
                <a:srgbClr val="595959"/>
              </a:solidFill>
              <a:latin typeface="Courier"/>
              <a:ea typeface="Courier"/>
              <a:cs typeface="Courier"/>
              <a:sym typeface="Courier"/>
            </a:endParaRPr>
          </a:p>
        </p:txBody>
      </p:sp>
      <p:pic>
        <p:nvPicPr>
          <p:cNvPr id="293" name="Google Shape;293;p47"/>
          <p:cNvPicPr preferRelativeResize="0"/>
          <p:nvPr/>
        </p:nvPicPr>
        <p:blipFill rotWithShape="1">
          <a:blip r:embed="rId3">
            <a:alphaModFix/>
          </a:blip>
          <a:srcRect b="0" l="0" r="0" t="0"/>
          <a:stretch/>
        </p:blipFill>
        <p:spPr>
          <a:xfrm>
            <a:off x="7267923" y="1730427"/>
            <a:ext cx="3206626" cy="4124500"/>
          </a:xfrm>
          <a:prstGeom prst="rect">
            <a:avLst/>
          </a:prstGeom>
          <a:noFill/>
          <a:ln>
            <a:noFill/>
          </a:ln>
        </p:spPr>
      </p:pic>
      <p:sp>
        <p:nvSpPr>
          <p:cNvPr id="294" name="Google Shape;294;p47"/>
          <p:cNvSpPr/>
          <p:nvPr/>
        </p:nvSpPr>
        <p:spPr>
          <a:xfrm>
            <a:off x="4383437" y="5461899"/>
            <a:ext cx="3305700" cy="6249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414042"/>
              </a:buClr>
              <a:buSzPts val="1200"/>
              <a:buFont typeface="Trebuchet MS"/>
              <a:buNone/>
            </a:pPr>
            <a:r>
              <a:rPr b="0" i="0" lang="en-US" sz="1200" u="none" cap="none" strike="noStrike">
                <a:solidFill>
                  <a:srgbClr val="414042"/>
                </a:solidFill>
                <a:latin typeface="Trebuchet MS"/>
                <a:ea typeface="Trebuchet MS"/>
                <a:cs typeface="Trebuchet MS"/>
                <a:sym typeface="Trebuchet MS"/>
              </a:rPr>
              <a:t>M Tepper, G Sapiro “</a:t>
            </a:r>
            <a:r>
              <a:rPr b="0" i="1" lang="en-US" sz="1200" u="none" cap="none" strike="noStrike">
                <a:solidFill>
                  <a:srgbClr val="414042"/>
                </a:solidFill>
                <a:latin typeface="Trebuchet MS"/>
                <a:ea typeface="Trebuchet MS"/>
                <a:cs typeface="Trebuchet MS"/>
                <a:sym typeface="Trebuchet MS"/>
              </a:rPr>
              <a:t>Compressed nonnegative matrix factorization is fast and accurate</a:t>
            </a:r>
            <a:r>
              <a:rPr b="0" i="0" lang="en-US" sz="1200" u="none" cap="none" strike="noStrike">
                <a:solidFill>
                  <a:srgbClr val="414042"/>
                </a:solidFill>
                <a:latin typeface="Trebuchet MS"/>
                <a:ea typeface="Trebuchet MS"/>
                <a:cs typeface="Trebuchet MS"/>
                <a:sym typeface="Trebuchet MS"/>
              </a:rPr>
              <a:t>”, IEEE Transactions on Signal Processing, 2016</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p48"/>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Easy to Deploy</a:t>
            </a:r>
            <a:endParaRPr/>
          </a:p>
        </p:txBody>
      </p:sp>
      <p:sp>
        <p:nvSpPr>
          <p:cNvPr id="300" name="Google Shape;300;p48"/>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Personal laptops, HPC machines, Cloud</a:t>
            </a:r>
            <a:endParaRPr/>
          </a:p>
        </p:txBody>
      </p:sp>
      <p:sp>
        <p:nvSpPr>
          <p:cNvPr id="301" name="Google Shape;301;p48"/>
          <p:cNvSpPr txBox="1"/>
          <p:nvPr/>
        </p:nvSpPr>
        <p:spPr>
          <a:xfrm>
            <a:off x="419075" y="1833825"/>
            <a:ext cx="6548700" cy="3917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rebuchet MS"/>
              <a:buChar char="●"/>
            </a:pPr>
            <a:r>
              <a:rPr lang="en-US" sz="1800">
                <a:latin typeface="Trebuchet MS"/>
                <a:ea typeface="Trebuchet MS"/>
                <a:cs typeface="Trebuchet MS"/>
                <a:sym typeface="Trebuchet MS"/>
              </a:rPr>
              <a:t>Easy to run on HPC machines</a:t>
            </a:r>
            <a:br>
              <a:rPr lang="en-US" sz="1800">
                <a:latin typeface="Trebuchet MS"/>
                <a:ea typeface="Trebuchet MS"/>
                <a:cs typeface="Trebuchet MS"/>
                <a:sym typeface="Trebuchet MS"/>
              </a:rPr>
            </a:br>
            <a:br>
              <a:rPr lang="en-US" sz="1800">
                <a:latin typeface="Trebuchet MS"/>
                <a:ea typeface="Trebuchet MS"/>
                <a:cs typeface="Trebuchet MS"/>
                <a:sym typeface="Trebuchet MS"/>
              </a:rPr>
            </a:br>
            <a:r>
              <a:rPr lang="en-US" sz="1600">
                <a:solidFill>
                  <a:srgbClr val="595959"/>
                </a:solidFill>
                <a:latin typeface="Courier"/>
                <a:ea typeface="Courier"/>
                <a:cs typeface="Courier"/>
                <a:sym typeface="Courier"/>
              </a:rPr>
              <a:t>from dask_jobqueue import PBSCluster</a:t>
            </a:r>
            <a:br>
              <a:rPr lang="en-US" sz="1600">
                <a:solidFill>
                  <a:srgbClr val="595959"/>
                </a:solidFill>
                <a:latin typeface="Courier"/>
                <a:ea typeface="Courier"/>
                <a:cs typeface="Courier"/>
                <a:sym typeface="Courier"/>
              </a:rPr>
            </a:br>
            <a:r>
              <a:rPr lang="en-US" sz="1600">
                <a:solidFill>
                  <a:srgbClr val="595959"/>
                </a:solidFill>
                <a:latin typeface="Courier"/>
                <a:ea typeface="Courier"/>
                <a:cs typeface="Courier"/>
                <a:sym typeface="Courier"/>
              </a:rPr>
              <a:t>cluster = PBSCluster(project=..., queue=...)</a:t>
            </a:r>
            <a:br>
              <a:rPr lang="en-US" sz="1600">
                <a:solidFill>
                  <a:srgbClr val="595959"/>
                </a:solidFill>
                <a:latin typeface="Courier"/>
                <a:ea typeface="Courier"/>
                <a:cs typeface="Courier"/>
                <a:sym typeface="Courier"/>
              </a:rPr>
            </a:br>
            <a:br>
              <a:rPr lang="en-US" sz="1600">
                <a:solidFill>
                  <a:srgbClr val="595959"/>
                </a:solidFill>
                <a:latin typeface="Courier"/>
                <a:ea typeface="Courier"/>
                <a:cs typeface="Courier"/>
                <a:sym typeface="Courier"/>
              </a:rPr>
            </a:br>
            <a:r>
              <a:rPr lang="en-US" sz="1600">
                <a:solidFill>
                  <a:srgbClr val="595959"/>
                </a:solidFill>
                <a:latin typeface="Courier"/>
                <a:ea typeface="Courier"/>
                <a:cs typeface="Courier"/>
                <a:sym typeface="Courier"/>
              </a:rPr>
              <a:t># Ask for ten nodes</a:t>
            </a:r>
            <a:br>
              <a:rPr lang="en-US" sz="1600">
                <a:solidFill>
                  <a:srgbClr val="595959"/>
                </a:solidFill>
                <a:latin typeface="Courier"/>
                <a:ea typeface="Courier"/>
                <a:cs typeface="Courier"/>
                <a:sym typeface="Courier"/>
              </a:rPr>
            </a:br>
            <a:r>
              <a:rPr lang="en-US" sz="1600">
                <a:solidFill>
                  <a:srgbClr val="595959"/>
                </a:solidFill>
                <a:latin typeface="Courier"/>
                <a:ea typeface="Courier"/>
                <a:cs typeface="Courier"/>
                <a:sym typeface="Courier"/>
              </a:rPr>
              <a:t>cluster.scale(10)</a:t>
            </a:r>
            <a:br>
              <a:rPr lang="en-US" sz="1600">
                <a:solidFill>
                  <a:srgbClr val="595959"/>
                </a:solidFill>
                <a:latin typeface="Courier"/>
                <a:ea typeface="Courier"/>
                <a:cs typeface="Courier"/>
                <a:sym typeface="Courier"/>
              </a:rPr>
            </a:br>
            <a:br>
              <a:rPr lang="en-US" sz="1600">
                <a:solidFill>
                  <a:srgbClr val="595959"/>
                </a:solidFill>
                <a:latin typeface="Courier"/>
                <a:ea typeface="Courier"/>
                <a:cs typeface="Courier"/>
                <a:sym typeface="Courier"/>
              </a:rPr>
            </a:br>
            <a:r>
              <a:rPr lang="en-US" sz="1600">
                <a:solidFill>
                  <a:srgbClr val="595959"/>
                </a:solidFill>
                <a:latin typeface="Courier"/>
                <a:ea typeface="Courier"/>
                <a:cs typeface="Courier"/>
                <a:sym typeface="Courier"/>
              </a:rPr>
              <a:t># Or scale dynamically based on load</a:t>
            </a:r>
            <a:br>
              <a:rPr lang="en-US" sz="1600">
                <a:solidFill>
                  <a:srgbClr val="595959"/>
                </a:solidFill>
                <a:latin typeface="Courier"/>
                <a:ea typeface="Courier"/>
                <a:cs typeface="Courier"/>
                <a:sym typeface="Courier"/>
              </a:rPr>
            </a:br>
            <a:r>
              <a:rPr lang="en-US" sz="1600">
                <a:solidFill>
                  <a:srgbClr val="595959"/>
                </a:solidFill>
                <a:latin typeface="Courier"/>
                <a:ea typeface="Courier"/>
                <a:cs typeface="Courier"/>
                <a:sym typeface="Courier"/>
              </a:rPr>
              <a:t>cluster.adapt(minimum=1, maximum=100)</a:t>
            </a:r>
            <a:br>
              <a:rPr lang="en-US" sz="1392">
                <a:solidFill>
                  <a:srgbClr val="595959"/>
                </a:solidFill>
                <a:latin typeface="Courier"/>
                <a:ea typeface="Courier"/>
                <a:cs typeface="Courier"/>
                <a:sym typeface="Courier"/>
              </a:rPr>
            </a:br>
            <a:endParaRPr sz="1392">
              <a:solidFill>
                <a:srgbClr val="595959"/>
              </a:solidFill>
              <a:latin typeface="Courier"/>
              <a:ea typeface="Courier"/>
              <a:cs typeface="Courier"/>
              <a:sym typeface="Courier"/>
            </a:endParaRPr>
          </a:p>
        </p:txBody>
      </p:sp>
      <p:pic>
        <p:nvPicPr>
          <p:cNvPr id="302" name="Google Shape;302;p48"/>
          <p:cNvPicPr preferRelativeResize="0"/>
          <p:nvPr/>
        </p:nvPicPr>
        <p:blipFill rotWithShape="1">
          <a:blip r:embed="rId3">
            <a:alphaModFix/>
          </a:blip>
          <a:srcRect b="0" l="0" r="0" t="0"/>
          <a:stretch/>
        </p:blipFill>
        <p:spPr>
          <a:xfrm>
            <a:off x="6483174" y="2465725"/>
            <a:ext cx="4489625" cy="24786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49"/>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Community Driven</a:t>
            </a:r>
            <a:endParaRPr/>
          </a:p>
        </p:txBody>
      </p:sp>
      <p:sp>
        <p:nvSpPr>
          <p:cNvPr id="308" name="Google Shape;308;p49"/>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Hundreds of people work on Dask</a:t>
            </a:r>
            <a:endParaRPr/>
          </a:p>
        </p:txBody>
      </p:sp>
      <p:sp>
        <p:nvSpPr>
          <p:cNvPr id="309" name="Google Shape;309;p49"/>
          <p:cNvSpPr txBox="1"/>
          <p:nvPr/>
        </p:nvSpPr>
        <p:spPr>
          <a:xfrm>
            <a:off x="419075" y="1833825"/>
            <a:ext cx="4084800" cy="130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US" sz="1800">
                <a:latin typeface="Trebuchet MS"/>
                <a:ea typeface="Trebuchet MS"/>
                <a:cs typeface="Trebuchet MS"/>
                <a:sym typeface="Trebuchet MS"/>
              </a:rPr>
              <a:t>dask/ $ git shortlog -ns | wc -l</a:t>
            </a:r>
            <a:endParaRPr sz="1800">
              <a:latin typeface="Trebuchet MS"/>
              <a:ea typeface="Trebuchet MS"/>
              <a:cs typeface="Trebuchet MS"/>
              <a:sym typeface="Trebuchet MS"/>
            </a:endParaRPr>
          </a:p>
          <a:p>
            <a:pPr indent="0" lvl="0" marL="0" rtl="0" algn="l">
              <a:spcBef>
                <a:spcPts val="0"/>
              </a:spcBef>
              <a:spcAft>
                <a:spcPts val="0"/>
              </a:spcAft>
              <a:buClr>
                <a:schemeClr val="dk2"/>
              </a:buClr>
              <a:buSzPts val="1100"/>
              <a:buFont typeface="Arial"/>
              <a:buNone/>
            </a:pPr>
            <a:r>
              <a:rPr lang="en-US" sz="1800">
                <a:latin typeface="Trebuchet MS"/>
                <a:ea typeface="Trebuchet MS"/>
                <a:cs typeface="Trebuchet MS"/>
                <a:sym typeface="Trebuchet MS"/>
              </a:rPr>
              <a:t>     288</a:t>
            </a:r>
            <a:endParaRPr sz="1800">
              <a:latin typeface="Trebuchet MS"/>
              <a:ea typeface="Trebuchet MS"/>
              <a:cs typeface="Trebuchet MS"/>
              <a:sym typeface="Trebuchet MS"/>
            </a:endParaRPr>
          </a:p>
          <a:p>
            <a:pPr indent="0" lvl="0" marL="0" rtl="0" algn="l">
              <a:spcBef>
                <a:spcPts val="0"/>
              </a:spcBef>
              <a:spcAft>
                <a:spcPts val="0"/>
              </a:spcAft>
              <a:buClr>
                <a:schemeClr val="dk2"/>
              </a:buClr>
              <a:buSzPts val="1100"/>
              <a:buFont typeface="Arial"/>
              <a:buNone/>
            </a:pPr>
            <a:r>
              <a:rPr lang="en-US" sz="1800">
                <a:latin typeface="Trebuchet MS"/>
                <a:ea typeface="Trebuchet MS"/>
                <a:cs typeface="Trebuchet MS"/>
                <a:sym typeface="Trebuchet MS"/>
              </a:rPr>
              <a:t>distributed/ $ git shortlog -ns | wc -l</a:t>
            </a:r>
            <a:endParaRPr sz="1800">
              <a:latin typeface="Trebuchet MS"/>
              <a:ea typeface="Trebuchet MS"/>
              <a:cs typeface="Trebuchet MS"/>
              <a:sym typeface="Trebuchet MS"/>
            </a:endParaRPr>
          </a:p>
          <a:p>
            <a:pPr indent="0" lvl="0" marL="0" rtl="0" algn="l">
              <a:spcBef>
                <a:spcPts val="0"/>
              </a:spcBef>
              <a:spcAft>
                <a:spcPts val="0"/>
              </a:spcAft>
              <a:buNone/>
            </a:pPr>
            <a:r>
              <a:rPr lang="en-US" sz="1800">
                <a:latin typeface="Trebuchet MS"/>
                <a:ea typeface="Trebuchet MS"/>
                <a:cs typeface="Trebuchet MS"/>
                <a:sym typeface="Trebuchet MS"/>
              </a:rPr>
              <a:t>     151</a:t>
            </a:r>
            <a:endParaRPr sz="1800">
              <a:latin typeface="Trebuchet MS"/>
              <a:ea typeface="Trebuchet MS"/>
              <a:cs typeface="Trebuchet MS"/>
              <a:sym typeface="Trebuchet MS"/>
            </a:endParaRPr>
          </a:p>
          <a:p>
            <a:pPr indent="0" lvl="0" marL="0" rtl="0" algn="l">
              <a:spcBef>
                <a:spcPts val="0"/>
              </a:spcBef>
              <a:spcAft>
                <a:spcPts val="0"/>
              </a:spcAft>
              <a:buNone/>
            </a:pPr>
            <a:r>
              <a:t/>
            </a:r>
            <a:endParaRPr sz="1800">
              <a:latin typeface="Trebuchet MS"/>
              <a:ea typeface="Trebuchet MS"/>
              <a:cs typeface="Trebuchet MS"/>
              <a:sym typeface="Trebuchet MS"/>
            </a:endParaRPr>
          </a:p>
          <a:p>
            <a:pPr indent="0" lvl="0" marL="0" rtl="0" algn="l">
              <a:spcBef>
                <a:spcPts val="0"/>
              </a:spcBef>
              <a:spcAft>
                <a:spcPts val="0"/>
              </a:spcAft>
              <a:buClr>
                <a:schemeClr val="dk2"/>
              </a:buClr>
              <a:buSzPts val="1100"/>
              <a:buFont typeface="Arial"/>
              <a:buNone/>
            </a:pPr>
            <a:r>
              <a:t/>
            </a:r>
            <a:endParaRPr sz="1800">
              <a:latin typeface="Trebuchet MS"/>
              <a:ea typeface="Trebuchet MS"/>
              <a:cs typeface="Trebuchet MS"/>
              <a:sym typeface="Trebuchet MS"/>
            </a:endParaRPr>
          </a:p>
          <a:p>
            <a:pPr indent="0" lvl="0" marL="0" rtl="0" algn="l">
              <a:spcBef>
                <a:spcPts val="0"/>
              </a:spcBef>
              <a:spcAft>
                <a:spcPts val="0"/>
              </a:spcAft>
              <a:buNone/>
            </a:pPr>
            <a:r>
              <a:t/>
            </a:r>
            <a:endParaRPr sz="1800">
              <a:latin typeface="Trebuchet MS"/>
              <a:ea typeface="Trebuchet MS"/>
              <a:cs typeface="Trebuchet MS"/>
              <a:sym typeface="Trebuchet MS"/>
            </a:endParaRPr>
          </a:p>
        </p:txBody>
      </p:sp>
      <p:pic>
        <p:nvPicPr>
          <p:cNvPr id="310" name="Google Shape;310;p49"/>
          <p:cNvPicPr preferRelativeResize="0"/>
          <p:nvPr/>
        </p:nvPicPr>
        <p:blipFill rotWithShape="1">
          <a:blip r:embed="rId3">
            <a:alphaModFix/>
          </a:blip>
          <a:srcRect b="0" l="0" r="0" t="0"/>
          <a:stretch/>
        </p:blipFill>
        <p:spPr>
          <a:xfrm>
            <a:off x="6483174" y="2465725"/>
            <a:ext cx="4489625" cy="24786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32"/>
          <p:cNvSpPr/>
          <p:nvPr/>
        </p:nvSpPr>
        <p:spPr>
          <a:xfrm>
            <a:off x="599731" y="1403125"/>
            <a:ext cx="4798200" cy="1995900"/>
          </a:xfrm>
          <a:prstGeom prst="rect">
            <a:avLst/>
          </a:prstGeom>
          <a:solidFill>
            <a:srgbClr val="F3F3F3"/>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7" name="Google Shape;147;p32"/>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We’ll discuss four components</a:t>
            </a:r>
            <a:endParaRPr/>
          </a:p>
        </p:txBody>
      </p:sp>
      <p:sp>
        <p:nvSpPr>
          <p:cNvPr id="148" name="Google Shape;148;p32"/>
          <p:cNvSpPr/>
          <p:nvPr/>
        </p:nvSpPr>
        <p:spPr>
          <a:xfrm>
            <a:off x="5585664" y="1403125"/>
            <a:ext cx="4787400" cy="1995900"/>
          </a:xfrm>
          <a:prstGeom prst="rect">
            <a:avLst/>
          </a:prstGeom>
          <a:solidFill>
            <a:srgbClr val="F3F3F3"/>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9" name="Google Shape;149;p32"/>
          <p:cNvSpPr/>
          <p:nvPr/>
        </p:nvSpPr>
        <p:spPr>
          <a:xfrm>
            <a:off x="599731" y="3611411"/>
            <a:ext cx="4798200" cy="1995900"/>
          </a:xfrm>
          <a:prstGeom prst="rect">
            <a:avLst/>
          </a:prstGeom>
          <a:solidFill>
            <a:srgbClr val="F3F3F3"/>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0" name="Google Shape;150;p32"/>
          <p:cNvSpPr/>
          <p:nvPr/>
        </p:nvSpPr>
        <p:spPr>
          <a:xfrm>
            <a:off x="5585664" y="3611411"/>
            <a:ext cx="4787400" cy="1995900"/>
          </a:xfrm>
          <a:prstGeom prst="rect">
            <a:avLst/>
          </a:prstGeom>
          <a:solidFill>
            <a:srgbClr val="F3F3F3"/>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1" name="Google Shape;151;p32"/>
          <p:cNvSpPr/>
          <p:nvPr/>
        </p:nvSpPr>
        <p:spPr>
          <a:xfrm>
            <a:off x="1125400" y="4169650"/>
            <a:ext cx="3886800" cy="5910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None/>
            </a:pPr>
            <a:r>
              <a:rPr b="1" lang="en-US" sz="3000">
                <a:solidFill>
                  <a:schemeClr val="lt2"/>
                </a:solidFill>
                <a:latin typeface="Trebuchet MS"/>
                <a:ea typeface="Trebuchet MS"/>
                <a:cs typeface="Trebuchet MS"/>
                <a:sym typeface="Trebuchet MS"/>
              </a:rPr>
              <a:t>GPU Accelerators</a:t>
            </a:r>
            <a:endParaRPr sz="3000"/>
          </a:p>
        </p:txBody>
      </p:sp>
      <p:sp>
        <p:nvSpPr>
          <p:cNvPr id="152" name="Google Shape;152;p32"/>
          <p:cNvSpPr/>
          <p:nvPr/>
        </p:nvSpPr>
        <p:spPr>
          <a:xfrm>
            <a:off x="6035975" y="4169650"/>
            <a:ext cx="3886800" cy="5910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None/>
            </a:pPr>
            <a:r>
              <a:rPr b="1" lang="en-US" sz="3000">
                <a:solidFill>
                  <a:schemeClr val="lt2"/>
                </a:solidFill>
                <a:latin typeface="Trebuchet MS"/>
                <a:ea typeface="Trebuchet MS"/>
                <a:cs typeface="Trebuchet MS"/>
                <a:sym typeface="Trebuchet MS"/>
              </a:rPr>
              <a:t>Networking</a:t>
            </a:r>
            <a:endParaRPr sz="3000"/>
          </a:p>
        </p:txBody>
      </p:sp>
      <p:sp>
        <p:nvSpPr>
          <p:cNvPr id="153" name="Google Shape;153;p32"/>
          <p:cNvSpPr/>
          <p:nvPr/>
        </p:nvSpPr>
        <p:spPr>
          <a:xfrm>
            <a:off x="1055425" y="2105575"/>
            <a:ext cx="3886800" cy="5910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None/>
            </a:pPr>
            <a:r>
              <a:rPr b="1" lang="en-US" sz="3000">
                <a:solidFill>
                  <a:schemeClr val="lt2"/>
                </a:solidFill>
                <a:latin typeface="Trebuchet MS"/>
                <a:ea typeface="Trebuchet MS"/>
                <a:cs typeface="Trebuchet MS"/>
                <a:sym typeface="Trebuchet MS"/>
              </a:rPr>
              <a:t>Compilation</a:t>
            </a:r>
            <a:endParaRPr sz="3000"/>
          </a:p>
        </p:txBody>
      </p:sp>
      <p:sp>
        <p:nvSpPr>
          <p:cNvPr id="154" name="Google Shape;154;p32"/>
          <p:cNvSpPr/>
          <p:nvPr/>
        </p:nvSpPr>
        <p:spPr>
          <a:xfrm>
            <a:off x="6035975" y="2105575"/>
            <a:ext cx="3886800" cy="5910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None/>
            </a:pPr>
            <a:r>
              <a:rPr b="1" lang="en-US" sz="3000">
                <a:solidFill>
                  <a:schemeClr val="lt2"/>
                </a:solidFill>
                <a:latin typeface="Trebuchet MS"/>
                <a:ea typeface="Trebuchet MS"/>
                <a:cs typeface="Trebuchet MS"/>
                <a:sym typeface="Trebuchet MS"/>
              </a:rPr>
              <a:t>Parallelism</a:t>
            </a:r>
            <a:endParaRPr sz="3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p50"/>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Dask Connects Python users to Hardware</a:t>
            </a:r>
            <a:endParaRPr/>
          </a:p>
        </p:txBody>
      </p:sp>
      <p:sp>
        <p:nvSpPr>
          <p:cNvPr id="316" name="Google Shape;316;p50"/>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400"/>
              <a:buFont typeface="Trebuchet MS"/>
              <a:buNone/>
            </a:pPr>
            <a:r>
              <a:t/>
            </a:r>
            <a:endParaRPr/>
          </a:p>
        </p:txBody>
      </p:sp>
      <p:pic>
        <p:nvPicPr>
          <p:cNvPr id="317" name="Google Shape;317;p50"/>
          <p:cNvPicPr preferRelativeResize="0"/>
          <p:nvPr/>
        </p:nvPicPr>
        <p:blipFill rotWithShape="1">
          <a:blip r:embed="rId3">
            <a:alphaModFix/>
          </a:blip>
          <a:srcRect b="0" l="0" r="0" t="0"/>
          <a:stretch/>
        </p:blipFill>
        <p:spPr>
          <a:xfrm>
            <a:off x="1746400" y="2535700"/>
            <a:ext cx="1383510" cy="1726199"/>
          </a:xfrm>
          <a:prstGeom prst="rect">
            <a:avLst/>
          </a:prstGeom>
          <a:noFill/>
          <a:ln>
            <a:noFill/>
          </a:ln>
        </p:spPr>
      </p:pic>
      <p:pic>
        <p:nvPicPr>
          <p:cNvPr id="318" name="Google Shape;318;p50"/>
          <p:cNvPicPr preferRelativeResize="0"/>
          <p:nvPr/>
        </p:nvPicPr>
        <p:blipFill rotWithShape="1">
          <a:blip r:embed="rId4">
            <a:alphaModFix/>
          </a:blip>
          <a:srcRect b="0" l="0" r="0" t="0"/>
          <a:stretch/>
        </p:blipFill>
        <p:spPr>
          <a:xfrm>
            <a:off x="3277526" y="2535700"/>
            <a:ext cx="4420957" cy="1726200"/>
          </a:xfrm>
          <a:prstGeom prst="rect">
            <a:avLst/>
          </a:prstGeom>
          <a:noFill/>
          <a:ln>
            <a:noFill/>
          </a:ln>
        </p:spPr>
      </p:pic>
      <p:pic>
        <p:nvPicPr>
          <p:cNvPr id="319" name="Google Shape;319;p50"/>
          <p:cNvPicPr preferRelativeResize="0"/>
          <p:nvPr/>
        </p:nvPicPr>
        <p:blipFill rotWithShape="1">
          <a:blip r:embed="rId5">
            <a:alphaModFix/>
          </a:blip>
          <a:srcRect b="0" l="0" r="0" t="0"/>
          <a:stretch/>
        </p:blipFill>
        <p:spPr>
          <a:xfrm>
            <a:off x="-153527" y="2391812"/>
            <a:ext cx="2013995" cy="2013995"/>
          </a:xfrm>
          <a:prstGeom prst="rect">
            <a:avLst/>
          </a:prstGeom>
          <a:noFill/>
          <a:ln>
            <a:noFill/>
          </a:ln>
        </p:spPr>
      </p:pic>
      <p:pic>
        <p:nvPicPr>
          <p:cNvPr id="320" name="Google Shape;320;p50"/>
          <p:cNvPicPr preferRelativeResize="0"/>
          <p:nvPr/>
        </p:nvPicPr>
        <p:blipFill rotWithShape="1">
          <a:blip r:embed="rId6">
            <a:alphaModFix/>
          </a:blip>
          <a:srcRect b="0" l="0" r="0" t="0"/>
          <a:stretch/>
        </p:blipFill>
        <p:spPr>
          <a:xfrm>
            <a:off x="7846103" y="2465725"/>
            <a:ext cx="3126698" cy="1726200"/>
          </a:xfrm>
          <a:prstGeom prst="rect">
            <a:avLst/>
          </a:prstGeom>
          <a:noFill/>
          <a:ln>
            <a:noFill/>
          </a:ln>
        </p:spPr>
      </p:pic>
      <p:sp>
        <p:nvSpPr>
          <p:cNvPr id="321" name="Google Shape;321;p50"/>
          <p:cNvSpPr txBox="1"/>
          <p:nvPr/>
        </p:nvSpPr>
        <p:spPr>
          <a:xfrm>
            <a:off x="0" y="4681725"/>
            <a:ext cx="1490700" cy="52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latin typeface="Trebuchet MS"/>
                <a:ea typeface="Trebuchet MS"/>
                <a:cs typeface="Trebuchet MS"/>
                <a:sym typeface="Trebuchet MS"/>
              </a:rPr>
              <a:t>User</a:t>
            </a:r>
            <a:endParaRPr sz="1800">
              <a:latin typeface="Trebuchet MS"/>
              <a:ea typeface="Trebuchet MS"/>
              <a:cs typeface="Trebuchet MS"/>
              <a:sym typeface="Trebuchet MS"/>
            </a:endParaRPr>
          </a:p>
        </p:txBody>
      </p:sp>
      <p:sp>
        <p:nvSpPr>
          <p:cNvPr id="322" name="Google Shape;322;p50"/>
          <p:cNvSpPr txBox="1"/>
          <p:nvPr/>
        </p:nvSpPr>
        <p:spPr>
          <a:xfrm>
            <a:off x="1335475" y="4501975"/>
            <a:ext cx="3486600" cy="99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latin typeface="Trebuchet MS"/>
                <a:ea typeface="Trebuchet MS"/>
                <a:cs typeface="Trebuchet MS"/>
                <a:sym typeface="Trebuchet MS"/>
              </a:rPr>
              <a:t>Writes high level code</a:t>
            </a:r>
            <a:endParaRPr sz="1800">
              <a:latin typeface="Trebuchet MS"/>
              <a:ea typeface="Trebuchet MS"/>
              <a:cs typeface="Trebuchet MS"/>
              <a:sym typeface="Trebuchet MS"/>
            </a:endParaRPr>
          </a:p>
          <a:p>
            <a:pPr indent="0" lvl="0" marL="0" rtl="0" algn="ctr">
              <a:spcBef>
                <a:spcPts val="0"/>
              </a:spcBef>
              <a:spcAft>
                <a:spcPts val="0"/>
              </a:spcAft>
              <a:buNone/>
            </a:pPr>
            <a:r>
              <a:rPr lang="en-US" sz="1800">
                <a:latin typeface="Trebuchet MS"/>
                <a:ea typeface="Trebuchet MS"/>
                <a:cs typeface="Trebuchet MS"/>
                <a:sym typeface="Trebuchet MS"/>
              </a:rPr>
              <a:t>(NumPy/Pandas/Scikit-Learn)</a:t>
            </a:r>
            <a:endParaRPr sz="1800">
              <a:latin typeface="Trebuchet MS"/>
              <a:ea typeface="Trebuchet MS"/>
              <a:cs typeface="Trebuchet MS"/>
              <a:sym typeface="Trebuchet MS"/>
            </a:endParaRPr>
          </a:p>
        </p:txBody>
      </p:sp>
      <p:sp>
        <p:nvSpPr>
          <p:cNvPr id="323" name="Google Shape;323;p50"/>
          <p:cNvSpPr txBox="1"/>
          <p:nvPr/>
        </p:nvSpPr>
        <p:spPr>
          <a:xfrm>
            <a:off x="4436250" y="4605775"/>
            <a:ext cx="3412500" cy="78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latin typeface="Trebuchet MS"/>
                <a:ea typeface="Trebuchet MS"/>
                <a:cs typeface="Trebuchet MS"/>
                <a:sym typeface="Trebuchet MS"/>
              </a:rPr>
              <a:t>Turns into a task graph</a:t>
            </a:r>
            <a:endParaRPr sz="1800">
              <a:latin typeface="Trebuchet MS"/>
              <a:ea typeface="Trebuchet MS"/>
              <a:cs typeface="Trebuchet MS"/>
              <a:sym typeface="Trebuchet MS"/>
            </a:endParaRPr>
          </a:p>
        </p:txBody>
      </p:sp>
      <p:sp>
        <p:nvSpPr>
          <p:cNvPr id="324" name="Google Shape;324;p50"/>
          <p:cNvSpPr txBox="1"/>
          <p:nvPr/>
        </p:nvSpPr>
        <p:spPr>
          <a:xfrm>
            <a:off x="8103550" y="4550325"/>
            <a:ext cx="2611800" cy="78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latin typeface="Trebuchet MS"/>
                <a:ea typeface="Trebuchet MS"/>
                <a:cs typeface="Trebuchet MS"/>
                <a:sym typeface="Trebuchet MS"/>
              </a:rPr>
              <a:t>Executes on distributed hardware</a:t>
            </a:r>
            <a:endParaRPr sz="1800">
              <a:latin typeface="Trebuchet MS"/>
              <a:ea typeface="Trebuchet MS"/>
              <a:cs typeface="Trebuchet MS"/>
              <a:sym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Google Shape;329;p51"/>
          <p:cNvSpPr txBox="1"/>
          <p:nvPr>
            <p:ph type="title"/>
          </p:nvPr>
        </p:nvSpPr>
        <p:spPr>
          <a:xfrm>
            <a:off x="476498" y="1939101"/>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RAPIDS</a:t>
            </a:r>
            <a:endParaRPr/>
          </a:p>
        </p:txBody>
      </p:sp>
      <p:sp>
        <p:nvSpPr>
          <p:cNvPr id="330" name="Google Shape;330;p51"/>
          <p:cNvSpPr txBox="1"/>
          <p:nvPr>
            <p:ph idx="2" type="body"/>
          </p:nvPr>
        </p:nvSpPr>
        <p:spPr>
          <a:xfrm>
            <a:off x="476498" y="2461208"/>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CUDA libraries with high level Python APIs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52"/>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RAPIDS</a:t>
            </a:r>
            <a:endParaRPr/>
          </a:p>
        </p:txBody>
      </p:sp>
      <p:sp>
        <p:nvSpPr>
          <p:cNvPr id="336" name="Google Shape;336;p52"/>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0000"/>
              </a:buClr>
              <a:buSzPts val="2400"/>
              <a:buFont typeface="Trebuchet MS"/>
              <a:buNone/>
            </a:pPr>
            <a:r>
              <a:rPr lang="en-US"/>
              <a:t>GPU variants of PyData libraries</a:t>
            </a:r>
            <a:endParaRPr/>
          </a:p>
        </p:txBody>
      </p:sp>
      <p:sp>
        <p:nvSpPr>
          <p:cNvPr id="337" name="Google Shape;337;p52"/>
          <p:cNvSpPr txBox="1"/>
          <p:nvPr>
            <p:ph idx="1" type="body"/>
          </p:nvPr>
        </p:nvSpPr>
        <p:spPr>
          <a:xfrm>
            <a:off x="354325" y="2089160"/>
            <a:ext cx="9948600" cy="3718800"/>
          </a:xfrm>
          <a:prstGeom prst="rect">
            <a:avLst/>
          </a:prstGeom>
          <a:noFill/>
          <a:ln>
            <a:noFill/>
          </a:ln>
        </p:spPr>
        <p:txBody>
          <a:bodyPr anchorCtr="0" anchor="t" bIns="45700" lIns="91425" spcFirstLastPara="1" rIns="91425" wrap="square" tIns="45700">
            <a:noAutofit/>
          </a:bodyPr>
          <a:lstStyle/>
          <a:p>
            <a:pPr indent="-314325" lvl="0" marL="457200" marR="0" rtl="0" algn="l">
              <a:lnSpc>
                <a:spcPct val="90000"/>
              </a:lnSpc>
              <a:spcBef>
                <a:spcPts val="0"/>
              </a:spcBef>
              <a:spcAft>
                <a:spcPts val="0"/>
              </a:spcAft>
              <a:buClr>
                <a:schemeClr val="dk1"/>
              </a:buClr>
              <a:buSzPts val="1350"/>
              <a:buFont typeface="Trebuchet MS"/>
              <a:buChar char="•"/>
            </a:pPr>
            <a:r>
              <a:rPr b="1" lang="en-US"/>
              <a:t>NumPy -&gt; CuPy, PyTorch, TensorFlow</a:t>
            </a:r>
            <a:endParaRPr b="1"/>
          </a:p>
          <a:p>
            <a:pPr indent="-304800" lvl="1" marL="914400" marR="0" rtl="0" algn="l">
              <a:lnSpc>
                <a:spcPct val="90000"/>
              </a:lnSpc>
              <a:spcBef>
                <a:spcPts val="0"/>
              </a:spcBef>
              <a:spcAft>
                <a:spcPts val="0"/>
              </a:spcAft>
              <a:buSzPts val="1200"/>
              <a:buChar char="•"/>
            </a:pPr>
            <a:r>
              <a:rPr lang="en-US"/>
              <a:t>Array computing</a:t>
            </a:r>
            <a:endParaRPr/>
          </a:p>
          <a:p>
            <a:pPr indent="-304800" lvl="1" marL="914400" marR="0" rtl="0" algn="l">
              <a:lnSpc>
                <a:spcPct val="90000"/>
              </a:lnSpc>
              <a:spcBef>
                <a:spcPts val="0"/>
              </a:spcBef>
              <a:spcAft>
                <a:spcPts val="0"/>
              </a:spcAft>
              <a:buSzPts val="1200"/>
              <a:buChar char="•"/>
            </a:pPr>
            <a:r>
              <a:rPr lang="en-US"/>
              <a:t>Mature due to deep learning boom</a:t>
            </a:r>
            <a:endParaRPr/>
          </a:p>
          <a:p>
            <a:pPr indent="-304800" lvl="1" marL="914400" marR="0" rtl="0" algn="l">
              <a:lnSpc>
                <a:spcPct val="90000"/>
              </a:lnSpc>
              <a:spcBef>
                <a:spcPts val="0"/>
              </a:spcBef>
              <a:spcAft>
                <a:spcPts val="0"/>
              </a:spcAft>
              <a:buSzPts val="1200"/>
              <a:buChar char="•"/>
            </a:pPr>
            <a:r>
              <a:rPr lang="en-US"/>
              <a:t>Also useful for other domains</a:t>
            </a:r>
            <a:endParaRPr/>
          </a:p>
          <a:p>
            <a:pPr indent="-304800" lvl="1" marL="914400" marR="0" rtl="0" algn="l">
              <a:lnSpc>
                <a:spcPct val="90000"/>
              </a:lnSpc>
              <a:spcBef>
                <a:spcPts val="0"/>
              </a:spcBef>
              <a:spcAft>
                <a:spcPts val="0"/>
              </a:spcAft>
              <a:buSzPts val="1200"/>
              <a:buChar char="•"/>
            </a:pPr>
            <a:r>
              <a:rPr lang="en-US"/>
              <a:t>Obvious fit for GPUs</a:t>
            </a:r>
            <a:endParaRPr/>
          </a:p>
          <a:p>
            <a:pPr indent="-314325" lvl="0" marL="457200" marR="0" rtl="0" algn="l">
              <a:lnSpc>
                <a:spcPct val="90000"/>
              </a:lnSpc>
              <a:spcBef>
                <a:spcPts val="0"/>
              </a:spcBef>
              <a:spcAft>
                <a:spcPts val="0"/>
              </a:spcAft>
              <a:buClr>
                <a:schemeClr val="dk1"/>
              </a:buClr>
              <a:buSzPts val="1350"/>
              <a:buFont typeface="Trebuchet MS"/>
              <a:buChar char="•"/>
            </a:pPr>
            <a:r>
              <a:rPr b="1" lang="en-US"/>
              <a:t>Pandas -&gt; cuDF</a:t>
            </a:r>
            <a:endParaRPr b="1"/>
          </a:p>
          <a:p>
            <a:pPr indent="-304800" lvl="1" marL="914400" marR="0" rtl="0" algn="l">
              <a:lnSpc>
                <a:spcPct val="90000"/>
              </a:lnSpc>
              <a:spcBef>
                <a:spcPts val="0"/>
              </a:spcBef>
              <a:spcAft>
                <a:spcPts val="0"/>
              </a:spcAft>
              <a:buSzPts val="1200"/>
              <a:buChar char="•"/>
            </a:pPr>
            <a:r>
              <a:rPr lang="en-US"/>
              <a:t>Tabular computing</a:t>
            </a:r>
            <a:endParaRPr/>
          </a:p>
          <a:p>
            <a:pPr indent="-304800" lvl="1" marL="914400" marR="0" rtl="0" algn="l">
              <a:lnSpc>
                <a:spcPct val="90000"/>
              </a:lnSpc>
              <a:spcBef>
                <a:spcPts val="0"/>
              </a:spcBef>
              <a:spcAft>
                <a:spcPts val="0"/>
              </a:spcAft>
              <a:buSzPts val="1200"/>
              <a:buChar char="•"/>
            </a:pPr>
            <a:r>
              <a:rPr lang="en-US"/>
              <a:t>New development </a:t>
            </a:r>
            <a:endParaRPr/>
          </a:p>
          <a:p>
            <a:pPr indent="-304800" lvl="1" marL="914400" marR="0" rtl="0" algn="l">
              <a:lnSpc>
                <a:spcPct val="90000"/>
              </a:lnSpc>
              <a:spcBef>
                <a:spcPts val="0"/>
              </a:spcBef>
              <a:spcAft>
                <a:spcPts val="0"/>
              </a:spcAft>
              <a:buSzPts val="1200"/>
              <a:buChar char="•"/>
            </a:pPr>
            <a:r>
              <a:rPr lang="en-US"/>
              <a:t>Parsing, joins, groupbys</a:t>
            </a:r>
            <a:endParaRPr/>
          </a:p>
          <a:p>
            <a:pPr indent="-304800" lvl="1" marL="914400" marR="0" rtl="0" algn="l">
              <a:lnSpc>
                <a:spcPct val="90000"/>
              </a:lnSpc>
              <a:spcBef>
                <a:spcPts val="0"/>
              </a:spcBef>
              <a:spcAft>
                <a:spcPts val="0"/>
              </a:spcAft>
              <a:buSzPts val="1200"/>
              <a:buChar char="•"/>
            </a:pPr>
            <a:r>
              <a:rPr b="1" lang="en-US">
                <a:solidFill>
                  <a:srgbClr val="000000"/>
                </a:solidFill>
              </a:rPr>
              <a:t>Not</a:t>
            </a:r>
            <a:r>
              <a:rPr lang="en-US"/>
              <a:t> an obvious fit for GPUs</a:t>
            </a:r>
            <a:endParaRPr/>
          </a:p>
          <a:p>
            <a:pPr indent="-314325" lvl="0" marL="457200" marR="0" rtl="0" algn="l">
              <a:lnSpc>
                <a:spcPct val="90000"/>
              </a:lnSpc>
              <a:spcBef>
                <a:spcPts val="0"/>
              </a:spcBef>
              <a:spcAft>
                <a:spcPts val="0"/>
              </a:spcAft>
              <a:buSzPts val="1350"/>
              <a:buChar char="•"/>
            </a:pPr>
            <a:r>
              <a:rPr b="1" lang="en-US"/>
              <a:t>Scikit-Learn -&gt; cuML</a:t>
            </a:r>
            <a:endParaRPr b="1"/>
          </a:p>
          <a:p>
            <a:pPr indent="-304800" lvl="1" marL="914400" marR="0" rtl="0" algn="l">
              <a:lnSpc>
                <a:spcPct val="90000"/>
              </a:lnSpc>
              <a:spcBef>
                <a:spcPts val="0"/>
              </a:spcBef>
              <a:spcAft>
                <a:spcPts val="0"/>
              </a:spcAft>
              <a:buSzPts val="1200"/>
              <a:buChar char="•"/>
            </a:pPr>
            <a:r>
              <a:rPr lang="en-US"/>
              <a:t>Traditional machine learning</a:t>
            </a:r>
            <a:endParaRPr/>
          </a:p>
          <a:p>
            <a:pPr indent="-304800" lvl="1" marL="914400" marR="0" rtl="0" algn="l">
              <a:lnSpc>
                <a:spcPct val="90000"/>
              </a:lnSpc>
              <a:spcBef>
                <a:spcPts val="0"/>
              </a:spcBef>
              <a:spcAft>
                <a:spcPts val="0"/>
              </a:spcAft>
              <a:buSzPts val="1200"/>
              <a:buChar char="•"/>
            </a:pPr>
            <a:r>
              <a:rPr lang="en-US"/>
              <a:t>Somewhere in between</a:t>
            </a:r>
            <a:endParaRPr/>
          </a:p>
        </p:txBody>
      </p:sp>
      <p:pic>
        <p:nvPicPr>
          <p:cNvPr id="338" name="Google Shape;338;p52"/>
          <p:cNvPicPr preferRelativeResize="0"/>
          <p:nvPr/>
        </p:nvPicPr>
        <p:blipFill rotWithShape="1">
          <a:blip r:embed="rId3">
            <a:alphaModFix/>
          </a:blip>
          <a:srcRect b="0" l="0" r="22191" t="0"/>
          <a:stretch/>
        </p:blipFill>
        <p:spPr>
          <a:xfrm>
            <a:off x="4606075" y="2530750"/>
            <a:ext cx="6159550" cy="30053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Google Shape;343;p53"/>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RAPIDS</a:t>
            </a:r>
            <a:endParaRPr/>
          </a:p>
        </p:txBody>
      </p:sp>
      <p:sp>
        <p:nvSpPr>
          <p:cNvPr id="344" name="Google Shape;344;p53"/>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GPU variants of PyData libraries</a:t>
            </a:r>
            <a:endParaRPr/>
          </a:p>
        </p:txBody>
      </p:sp>
      <p:sp>
        <p:nvSpPr>
          <p:cNvPr id="345" name="Google Shape;345;p53"/>
          <p:cNvSpPr txBox="1"/>
          <p:nvPr>
            <p:ph idx="1" type="body"/>
          </p:nvPr>
        </p:nvSpPr>
        <p:spPr>
          <a:xfrm>
            <a:off x="354325" y="2089160"/>
            <a:ext cx="9948600" cy="3718800"/>
          </a:xfrm>
          <a:prstGeom prst="rect">
            <a:avLst/>
          </a:prstGeom>
          <a:noFill/>
          <a:ln>
            <a:noFill/>
          </a:ln>
        </p:spPr>
        <p:txBody>
          <a:bodyPr anchorCtr="0" anchor="t" bIns="45700" lIns="91425" spcFirstLastPara="1" rIns="91425" wrap="square" tIns="45700">
            <a:noAutofit/>
          </a:bodyPr>
          <a:lstStyle/>
          <a:p>
            <a:pPr indent="-314325" lvl="0" marL="457200" marR="0" rtl="0" algn="l">
              <a:lnSpc>
                <a:spcPct val="90000"/>
              </a:lnSpc>
              <a:spcBef>
                <a:spcPts val="0"/>
              </a:spcBef>
              <a:spcAft>
                <a:spcPts val="0"/>
              </a:spcAft>
              <a:buClr>
                <a:schemeClr val="dk1"/>
              </a:buClr>
              <a:buSzPts val="1350"/>
              <a:buFont typeface="Trebuchet MS"/>
              <a:buChar char="•"/>
            </a:pPr>
            <a:r>
              <a:rPr b="1" lang="en-US"/>
              <a:t>NumPy -&gt; CuPy, PyTorch, TensorFlow</a:t>
            </a:r>
            <a:endParaRPr b="1"/>
          </a:p>
          <a:p>
            <a:pPr indent="-304800" lvl="1" marL="914400" marR="0" rtl="0" algn="l">
              <a:lnSpc>
                <a:spcPct val="90000"/>
              </a:lnSpc>
              <a:spcBef>
                <a:spcPts val="0"/>
              </a:spcBef>
              <a:spcAft>
                <a:spcPts val="0"/>
              </a:spcAft>
              <a:buSzPts val="1200"/>
              <a:buChar char="•"/>
            </a:pPr>
            <a:r>
              <a:rPr lang="en-US"/>
              <a:t>Array computing</a:t>
            </a:r>
            <a:endParaRPr/>
          </a:p>
          <a:p>
            <a:pPr indent="-304800" lvl="1" marL="914400" marR="0" rtl="0" algn="l">
              <a:lnSpc>
                <a:spcPct val="90000"/>
              </a:lnSpc>
              <a:spcBef>
                <a:spcPts val="0"/>
              </a:spcBef>
              <a:spcAft>
                <a:spcPts val="0"/>
              </a:spcAft>
              <a:buSzPts val="1200"/>
              <a:buChar char="•"/>
            </a:pPr>
            <a:r>
              <a:rPr lang="en-US"/>
              <a:t>Mature due to deep learning boom</a:t>
            </a:r>
            <a:endParaRPr/>
          </a:p>
          <a:p>
            <a:pPr indent="-304800" lvl="1" marL="914400" marR="0" rtl="0" algn="l">
              <a:lnSpc>
                <a:spcPct val="90000"/>
              </a:lnSpc>
              <a:spcBef>
                <a:spcPts val="0"/>
              </a:spcBef>
              <a:spcAft>
                <a:spcPts val="0"/>
              </a:spcAft>
              <a:buSzPts val="1200"/>
              <a:buChar char="•"/>
            </a:pPr>
            <a:r>
              <a:rPr lang="en-US"/>
              <a:t>Also useful for other domains</a:t>
            </a:r>
            <a:endParaRPr/>
          </a:p>
          <a:p>
            <a:pPr indent="-304800" lvl="1" marL="914400" marR="0" rtl="0" algn="l">
              <a:lnSpc>
                <a:spcPct val="90000"/>
              </a:lnSpc>
              <a:spcBef>
                <a:spcPts val="0"/>
              </a:spcBef>
              <a:spcAft>
                <a:spcPts val="0"/>
              </a:spcAft>
              <a:buSzPts val="1200"/>
              <a:buChar char="•"/>
            </a:pPr>
            <a:r>
              <a:rPr lang="en-US"/>
              <a:t>Obvious fit for GPUs</a:t>
            </a:r>
            <a:endParaRPr/>
          </a:p>
          <a:p>
            <a:pPr indent="-314325" lvl="0" marL="457200" marR="0" rtl="0" algn="l">
              <a:lnSpc>
                <a:spcPct val="90000"/>
              </a:lnSpc>
              <a:spcBef>
                <a:spcPts val="0"/>
              </a:spcBef>
              <a:spcAft>
                <a:spcPts val="0"/>
              </a:spcAft>
              <a:buClr>
                <a:schemeClr val="dk1"/>
              </a:buClr>
              <a:buSzPts val="1350"/>
              <a:buFont typeface="Trebuchet MS"/>
              <a:buChar char="•"/>
            </a:pPr>
            <a:r>
              <a:rPr b="1" lang="en-US"/>
              <a:t>Pandas -&gt; cuDF</a:t>
            </a:r>
            <a:endParaRPr b="1"/>
          </a:p>
          <a:p>
            <a:pPr indent="-304800" lvl="1" marL="914400" marR="0" rtl="0" algn="l">
              <a:lnSpc>
                <a:spcPct val="90000"/>
              </a:lnSpc>
              <a:spcBef>
                <a:spcPts val="0"/>
              </a:spcBef>
              <a:spcAft>
                <a:spcPts val="0"/>
              </a:spcAft>
              <a:buSzPts val="1200"/>
              <a:buChar char="•"/>
            </a:pPr>
            <a:r>
              <a:rPr lang="en-US"/>
              <a:t>Tabular computing</a:t>
            </a:r>
            <a:endParaRPr/>
          </a:p>
          <a:p>
            <a:pPr indent="-304800" lvl="1" marL="914400" marR="0" rtl="0" algn="l">
              <a:lnSpc>
                <a:spcPct val="90000"/>
              </a:lnSpc>
              <a:spcBef>
                <a:spcPts val="0"/>
              </a:spcBef>
              <a:spcAft>
                <a:spcPts val="0"/>
              </a:spcAft>
              <a:buSzPts val="1200"/>
              <a:buChar char="•"/>
            </a:pPr>
            <a:r>
              <a:rPr lang="en-US"/>
              <a:t>New development </a:t>
            </a:r>
            <a:endParaRPr/>
          </a:p>
          <a:p>
            <a:pPr indent="-304800" lvl="1" marL="914400" marR="0" rtl="0" algn="l">
              <a:lnSpc>
                <a:spcPct val="90000"/>
              </a:lnSpc>
              <a:spcBef>
                <a:spcPts val="0"/>
              </a:spcBef>
              <a:spcAft>
                <a:spcPts val="0"/>
              </a:spcAft>
              <a:buSzPts val="1200"/>
              <a:buChar char="•"/>
            </a:pPr>
            <a:r>
              <a:rPr lang="en-US"/>
              <a:t>Parsing, joins, groupbys</a:t>
            </a:r>
            <a:endParaRPr/>
          </a:p>
          <a:p>
            <a:pPr indent="-304800" lvl="1" marL="914400" marR="0" rtl="0" algn="l">
              <a:lnSpc>
                <a:spcPct val="90000"/>
              </a:lnSpc>
              <a:spcBef>
                <a:spcPts val="0"/>
              </a:spcBef>
              <a:spcAft>
                <a:spcPts val="0"/>
              </a:spcAft>
              <a:buSzPts val="1200"/>
              <a:buChar char="•"/>
            </a:pPr>
            <a:r>
              <a:rPr b="1" lang="en-US">
                <a:solidFill>
                  <a:srgbClr val="000000"/>
                </a:solidFill>
              </a:rPr>
              <a:t>Not</a:t>
            </a:r>
            <a:r>
              <a:rPr lang="en-US"/>
              <a:t> an obvious fit for GPUs</a:t>
            </a:r>
            <a:endParaRPr/>
          </a:p>
          <a:p>
            <a:pPr indent="-314325" lvl="0" marL="457200" marR="0" rtl="0" algn="l">
              <a:lnSpc>
                <a:spcPct val="90000"/>
              </a:lnSpc>
              <a:spcBef>
                <a:spcPts val="0"/>
              </a:spcBef>
              <a:spcAft>
                <a:spcPts val="0"/>
              </a:spcAft>
              <a:buSzPts val="1350"/>
              <a:buChar char="•"/>
            </a:pPr>
            <a:r>
              <a:rPr b="1" lang="en-US"/>
              <a:t>Scikit-Learn -&gt; cuML</a:t>
            </a:r>
            <a:endParaRPr b="1"/>
          </a:p>
          <a:p>
            <a:pPr indent="-304800" lvl="1" marL="914400" marR="0" rtl="0" algn="l">
              <a:lnSpc>
                <a:spcPct val="90000"/>
              </a:lnSpc>
              <a:spcBef>
                <a:spcPts val="0"/>
              </a:spcBef>
              <a:spcAft>
                <a:spcPts val="0"/>
              </a:spcAft>
              <a:buSzPts val="1200"/>
              <a:buChar char="•"/>
            </a:pPr>
            <a:r>
              <a:rPr lang="en-US"/>
              <a:t>Traditional machine learning</a:t>
            </a:r>
            <a:endParaRPr/>
          </a:p>
          <a:p>
            <a:pPr indent="-304800" lvl="1" marL="914400" marR="0" rtl="0" algn="l">
              <a:lnSpc>
                <a:spcPct val="90000"/>
              </a:lnSpc>
              <a:spcBef>
                <a:spcPts val="0"/>
              </a:spcBef>
              <a:spcAft>
                <a:spcPts val="0"/>
              </a:spcAft>
              <a:buSzPts val="1200"/>
              <a:buChar char="•"/>
            </a:pPr>
            <a:r>
              <a:rPr lang="en-US"/>
              <a:t>Somewhere in between</a:t>
            </a:r>
            <a:endParaRPr/>
          </a:p>
        </p:txBody>
      </p:sp>
      <p:pic>
        <p:nvPicPr>
          <p:cNvPr id="346" name="Google Shape;346;p53"/>
          <p:cNvPicPr preferRelativeResize="0"/>
          <p:nvPr/>
        </p:nvPicPr>
        <p:blipFill rotWithShape="1">
          <a:blip r:embed="rId3">
            <a:alphaModFix/>
          </a:blip>
          <a:srcRect b="0" l="4030" r="-4030" t="0"/>
          <a:stretch/>
        </p:blipFill>
        <p:spPr>
          <a:xfrm>
            <a:off x="4970400" y="2089150"/>
            <a:ext cx="6541475" cy="34705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sp>
        <p:nvSpPr>
          <p:cNvPr id="351" name="Google Shape;351;p54"/>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RAPIDS</a:t>
            </a:r>
            <a:endParaRPr/>
          </a:p>
        </p:txBody>
      </p:sp>
      <p:sp>
        <p:nvSpPr>
          <p:cNvPr id="352" name="Google Shape;352;p54"/>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GPU variants of PyData libraries</a:t>
            </a:r>
            <a:endParaRPr/>
          </a:p>
        </p:txBody>
      </p:sp>
      <p:sp>
        <p:nvSpPr>
          <p:cNvPr id="353" name="Google Shape;353;p54"/>
          <p:cNvSpPr txBox="1"/>
          <p:nvPr>
            <p:ph idx="1" type="body"/>
          </p:nvPr>
        </p:nvSpPr>
        <p:spPr>
          <a:xfrm>
            <a:off x="354325" y="2089160"/>
            <a:ext cx="9948600" cy="3718800"/>
          </a:xfrm>
          <a:prstGeom prst="rect">
            <a:avLst/>
          </a:prstGeom>
          <a:noFill/>
          <a:ln>
            <a:noFill/>
          </a:ln>
        </p:spPr>
        <p:txBody>
          <a:bodyPr anchorCtr="0" anchor="t" bIns="45700" lIns="91425" spcFirstLastPara="1" rIns="91425" wrap="square" tIns="45700">
            <a:noAutofit/>
          </a:bodyPr>
          <a:lstStyle/>
          <a:p>
            <a:pPr indent="-314325" lvl="0" marL="457200" marR="0" rtl="0" algn="l">
              <a:lnSpc>
                <a:spcPct val="90000"/>
              </a:lnSpc>
              <a:spcBef>
                <a:spcPts val="0"/>
              </a:spcBef>
              <a:spcAft>
                <a:spcPts val="0"/>
              </a:spcAft>
              <a:buClr>
                <a:schemeClr val="dk1"/>
              </a:buClr>
              <a:buSzPts val="1350"/>
              <a:buFont typeface="Trebuchet MS"/>
              <a:buChar char="•"/>
            </a:pPr>
            <a:r>
              <a:rPr b="1" lang="en-US"/>
              <a:t>NumPy -&gt; CuPy, PyTorch, TensorFlow</a:t>
            </a:r>
            <a:endParaRPr b="1"/>
          </a:p>
          <a:p>
            <a:pPr indent="-304800" lvl="1" marL="914400" marR="0" rtl="0" algn="l">
              <a:lnSpc>
                <a:spcPct val="90000"/>
              </a:lnSpc>
              <a:spcBef>
                <a:spcPts val="0"/>
              </a:spcBef>
              <a:spcAft>
                <a:spcPts val="0"/>
              </a:spcAft>
              <a:buSzPts val="1200"/>
              <a:buChar char="•"/>
            </a:pPr>
            <a:r>
              <a:rPr lang="en-US"/>
              <a:t>Array computing</a:t>
            </a:r>
            <a:endParaRPr/>
          </a:p>
          <a:p>
            <a:pPr indent="-304800" lvl="1" marL="914400" marR="0" rtl="0" algn="l">
              <a:lnSpc>
                <a:spcPct val="90000"/>
              </a:lnSpc>
              <a:spcBef>
                <a:spcPts val="0"/>
              </a:spcBef>
              <a:spcAft>
                <a:spcPts val="0"/>
              </a:spcAft>
              <a:buSzPts val="1200"/>
              <a:buChar char="•"/>
            </a:pPr>
            <a:r>
              <a:rPr lang="en-US"/>
              <a:t>Mature due to deep learning boom</a:t>
            </a:r>
            <a:endParaRPr/>
          </a:p>
          <a:p>
            <a:pPr indent="-304800" lvl="1" marL="914400" marR="0" rtl="0" algn="l">
              <a:lnSpc>
                <a:spcPct val="90000"/>
              </a:lnSpc>
              <a:spcBef>
                <a:spcPts val="0"/>
              </a:spcBef>
              <a:spcAft>
                <a:spcPts val="0"/>
              </a:spcAft>
              <a:buSzPts val="1200"/>
              <a:buChar char="•"/>
            </a:pPr>
            <a:r>
              <a:rPr lang="en-US"/>
              <a:t>Also useful for other domains</a:t>
            </a:r>
            <a:endParaRPr/>
          </a:p>
          <a:p>
            <a:pPr indent="-304800" lvl="1" marL="914400" marR="0" rtl="0" algn="l">
              <a:lnSpc>
                <a:spcPct val="90000"/>
              </a:lnSpc>
              <a:spcBef>
                <a:spcPts val="0"/>
              </a:spcBef>
              <a:spcAft>
                <a:spcPts val="0"/>
              </a:spcAft>
              <a:buSzPts val="1200"/>
              <a:buChar char="•"/>
            </a:pPr>
            <a:r>
              <a:rPr lang="en-US"/>
              <a:t>Obvious fit for GPUs</a:t>
            </a:r>
            <a:endParaRPr/>
          </a:p>
          <a:p>
            <a:pPr indent="-314325" lvl="0" marL="457200" marR="0" rtl="0" algn="l">
              <a:lnSpc>
                <a:spcPct val="90000"/>
              </a:lnSpc>
              <a:spcBef>
                <a:spcPts val="0"/>
              </a:spcBef>
              <a:spcAft>
                <a:spcPts val="0"/>
              </a:spcAft>
              <a:buClr>
                <a:schemeClr val="dk1"/>
              </a:buClr>
              <a:buSzPts val="1350"/>
              <a:buFont typeface="Trebuchet MS"/>
              <a:buChar char="•"/>
            </a:pPr>
            <a:r>
              <a:rPr b="1" lang="en-US"/>
              <a:t>Pandas -&gt; cuDF</a:t>
            </a:r>
            <a:endParaRPr b="1"/>
          </a:p>
          <a:p>
            <a:pPr indent="-304800" lvl="1" marL="914400" marR="0" rtl="0" algn="l">
              <a:lnSpc>
                <a:spcPct val="90000"/>
              </a:lnSpc>
              <a:spcBef>
                <a:spcPts val="0"/>
              </a:spcBef>
              <a:spcAft>
                <a:spcPts val="0"/>
              </a:spcAft>
              <a:buSzPts val="1200"/>
              <a:buChar char="•"/>
            </a:pPr>
            <a:r>
              <a:rPr lang="en-US"/>
              <a:t>Tabular computing</a:t>
            </a:r>
            <a:endParaRPr/>
          </a:p>
          <a:p>
            <a:pPr indent="-304800" lvl="1" marL="914400" marR="0" rtl="0" algn="l">
              <a:lnSpc>
                <a:spcPct val="90000"/>
              </a:lnSpc>
              <a:spcBef>
                <a:spcPts val="0"/>
              </a:spcBef>
              <a:spcAft>
                <a:spcPts val="0"/>
              </a:spcAft>
              <a:buSzPts val="1200"/>
              <a:buChar char="•"/>
            </a:pPr>
            <a:r>
              <a:rPr lang="en-US"/>
              <a:t>New development </a:t>
            </a:r>
            <a:endParaRPr/>
          </a:p>
          <a:p>
            <a:pPr indent="-304800" lvl="1" marL="914400" marR="0" rtl="0" algn="l">
              <a:lnSpc>
                <a:spcPct val="90000"/>
              </a:lnSpc>
              <a:spcBef>
                <a:spcPts val="0"/>
              </a:spcBef>
              <a:spcAft>
                <a:spcPts val="0"/>
              </a:spcAft>
              <a:buSzPts val="1200"/>
              <a:buChar char="•"/>
            </a:pPr>
            <a:r>
              <a:rPr lang="en-US"/>
              <a:t>Parsing, joins, groupbys</a:t>
            </a:r>
            <a:endParaRPr/>
          </a:p>
          <a:p>
            <a:pPr indent="-304800" lvl="1" marL="914400" marR="0" rtl="0" algn="l">
              <a:lnSpc>
                <a:spcPct val="90000"/>
              </a:lnSpc>
              <a:spcBef>
                <a:spcPts val="0"/>
              </a:spcBef>
              <a:spcAft>
                <a:spcPts val="0"/>
              </a:spcAft>
              <a:buSzPts val="1200"/>
              <a:buChar char="•"/>
            </a:pPr>
            <a:r>
              <a:rPr b="1" lang="en-US">
                <a:solidFill>
                  <a:srgbClr val="000000"/>
                </a:solidFill>
              </a:rPr>
              <a:t>Not</a:t>
            </a:r>
            <a:r>
              <a:rPr lang="en-US"/>
              <a:t> an obvious fit for GPUs</a:t>
            </a:r>
            <a:endParaRPr/>
          </a:p>
          <a:p>
            <a:pPr indent="-314325" lvl="0" marL="457200" marR="0" rtl="0" algn="l">
              <a:lnSpc>
                <a:spcPct val="90000"/>
              </a:lnSpc>
              <a:spcBef>
                <a:spcPts val="0"/>
              </a:spcBef>
              <a:spcAft>
                <a:spcPts val="0"/>
              </a:spcAft>
              <a:buSzPts val="1350"/>
              <a:buChar char="•"/>
            </a:pPr>
            <a:r>
              <a:rPr b="1" lang="en-US"/>
              <a:t>Scikit-Learn -&gt; cuML</a:t>
            </a:r>
            <a:endParaRPr b="1"/>
          </a:p>
          <a:p>
            <a:pPr indent="-304800" lvl="1" marL="914400" marR="0" rtl="0" algn="l">
              <a:lnSpc>
                <a:spcPct val="90000"/>
              </a:lnSpc>
              <a:spcBef>
                <a:spcPts val="0"/>
              </a:spcBef>
              <a:spcAft>
                <a:spcPts val="0"/>
              </a:spcAft>
              <a:buSzPts val="1200"/>
              <a:buChar char="•"/>
            </a:pPr>
            <a:r>
              <a:rPr lang="en-US"/>
              <a:t>Traditional machine learning</a:t>
            </a:r>
            <a:endParaRPr/>
          </a:p>
          <a:p>
            <a:pPr indent="-304800" lvl="1" marL="914400" marR="0" rtl="0" algn="l">
              <a:lnSpc>
                <a:spcPct val="90000"/>
              </a:lnSpc>
              <a:spcBef>
                <a:spcPts val="0"/>
              </a:spcBef>
              <a:spcAft>
                <a:spcPts val="0"/>
              </a:spcAft>
              <a:buSzPts val="1200"/>
              <a:buChar char="•"/>
            </a:pPr>
            <a:r>
              <a:rPr lang="en-US"/>
              <a:t>Somewhere in between</a:t>
            </a:r>
            <a:endParaRPr/>
          </a:p>
        </p:txBody>
      </p:sp>
      <p:pic>
        <p:nvPicPr>
          <p:cNvPr id="354" name="Google Shape;354;p54"/>
          <p:cNvPicPr preferRelativeResize="0"/>
          <p:nvPr/>
        </p:nvPicPr>
        <p:blipFill rotWithShape="1">
          <a:blip r:embed="rId3">
            <a:alphaModFix/>
          </a:blip>
          <a:srcRect b="0" l="0" r="6472" t="0"/>
          <a:stretch/>
        </p:blipFill>
        <p:spPr>
          <a:xfrm>
            <a:off x="4876250" y="2089150"/>
            <a:ext cx="6096551" cy="34982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55"/>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RAPIDS</a:t>
            </a:r>
            <a:endParaRPr/>
          </a:p>
        </p:txBody>
      </p:sp>
      <p:sp>
        <p:nvSpPr>
          <p:cNvPr id="360" name="Google Shape;360;p55"/>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CuPy Performance Comparison</a:t>
            </a:r>
            <a:endParaRPr/>
          </a:p>
        </p:txBody>
      </p:sp>
      <p:pic>
        <p:nvPicPr>
          <p:cNvPr id="361" name="Google Shape;361;p55"/>
          <p:cNvPicPr preferRelativeResize="0"/>
          <p:nvPr/>
        </p:nvPicPr>
        <p:blipFill>
          <a:blip r:embed="rId3">
            <a:alphaModFix/>
          </a:blip>
          <a:stretch>
            <a:fillRect/>
          </a:stretch>
        </p:blipFill>
        <p:spPr>
          <a:xfrm>
            <a:off x="1420825" y="1785113"/>
            <a:ext cx="8134350" cy="41624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Google Shape;366;p56"/>
          <p:cNvSpPr txBox="1"/>
          <p:nvPr>
            <p:ph type="title"/>
          </p:nvPr>
        </p:nvSpPr>
        <p:spPr>
          <a:xfrm>
            <a:off x="476498" y="1939101"/>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Mix and Match</a:t>
            </a:r>
            <a:endParaRPr/>
          </a:p>
        </p:txBody>
      </p:sp>
      <p:sp>
        <p:nvSpPr>
          <p:cNvPr id="367" name="Google Shape;367;p56"/>
          <p:cNvSpPr txBox="1"/>
          <p:nvPr>
            <p:ph idx="2" type="body"/>
          </p:nvPr>
        </p:nvSpPr>
        <p:spPr>
          <a:xfrm>
            <a:off x="476498" y="2461208"/>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These libraries play nicely together</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sp>
        <p:nvSpPr>
          <p:cNvPr id="372" name="Google Shape;372;p57"/>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Combine Numba with CuPy</a:t>
            </a:r>
            <a:endParaRPr/>
          </a:p>
        </p:txBody>
      </p:sp>
      <p:sp>
        <p:nvSpPr>
          <p:cNvPr id="373" name="Google Shape;373;p57"/>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Write custom CUDA code from Python</a:t>
            </a:r>
            <a:endParaRPr/>
          </a:p>
        </p:txBody>
      </p:sp>
      <p:pic>
        <p:nvPicPr>
          <p:cNvPr id="374" name="Google Shape;374;p57"/>
          <p:cNvPicPr preferRelativeResize="0"/>
          <p:nvPr/>
        </p:nvPicPr>
        <p:blipFill rotWithShape="1">
          <a:blip r:embed="rId3">
            <a:alphaModFix/>
          </a:blip>
          <a:srcRect b="4933" l="0" r="0" t="0"/>
          <a:stretch/>
        </p:blipFill>
        <p:spPr>
          <a:xfrm>
            <a:off x="1455225" y="1710075"/>
            <a:ext cx="8065550" cy="3597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p58"/>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Combine Numba with CuPy</a:t>
            </a:r>
            <a:endParaRPr/>
          </a:p>
        </p:txBody>
      </p:sp>
      <p:sp>
        <p:nvSpPr>
          <p:cNvPr id="380" name="Google Shape;380;p58"/>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Write custom CUDA code from Python</a:t>
            </a:r>
            <a:endParaRPr/>
          </a:p>
        </p:txBody>
      </p:sp>
      <p:pic>
        <p:nvPicPr>
          <p:cNvPr id="381" name="Google Shape;381;p58"/>
          <p:cNvPicPr preferRelativeResize="0"/>
          <p:nvPr/>
        </p:nvPicPr>
        <p:blipFill>
          <a:blip r:embed="rId3">
            <a:alphaModFix/>
          </a:blip>
          <a:stretch>
            <a:fillRect/>
          </a:stretch>
        </p:blipFill>
        <p:spPr>
          <a:xfrm>
            <a:off x="1671300" y="1653324"/>
            <a:ext cx="7630207" cy="45188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sp>
        <p:nvSpPr>
          <p:cNvPr id="386" name="Google Shape;386;p59"/>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Combine Numba with CuPy</a:t>
            </a:r>
            <a:endParaRPr/>
          </a:p>
        </p:txBody>
      </p:sp>
      <p:pic>
        <p:nvPicPr>
          <p:cNvPr id="387" name="Google Shape;387;p59"/>
          <p:cNvPicPr preferRelativeResize="0"/>
          <p:nvPr/>
        </p:nvPicPr>
        <p:blipFill rotWithShape="1">
          <a:blip r:embed="rId3">
            <a:alphaModFix/>
          </a:blip>
          <a:srcRect b="52127" l="7888" r="22792" t="11777"/>
          <a:stretch/>
        </p:blipFill>
        <p:spPr>
          <a:xfrm>
            <a:off x="578475" y="3913912"/>
            <a:ext cx="7322999" cy="2258276"/>
          </a:xfrm>
          <a:prstGeom prst="rect">
            <a:avLst/>
          </a:prstGeom>
          <a:noFill/>
          <a:ln>
            <a:noFill/>
          </a:ln>
        </p:spPr>
      </p:pic>
      <p:pic>
        <p:nvPicPr>
          <p:cNvPr id="388" name="Google Shape;388;p59"/>
          <p:cNvPicPr preferRelativeResize="0"/>
          <p:nvPr/>
        </p:nvPicPr>
        <p:blipFill rotWithShape="1">
          <a:blip r:embed="rId4">
            <a:alphaModFix/>
          </a:blip>
          <a:srcRect b="31593" l="9230" r="26575" t="10019"/>
          <a:stretch/>
        </p:blipFill>
        <p:spPr>
          <a:xfrm>
            <a:off x="578475" y="1461750"/>
            <a:ext cx="5947501" cy="2538025"/>
          </a:xfrm>
          <a:prstGeom prst="rect">
            <a:avLst/>
          </a:prstGeom>
          <a:noFill/>
          <a:ln>
            <a:noFill/>
          </a:ln>
        </p:spPr>
      </p:pic>
      <p:sp>
        <p:nvSpPr>
          <p:cNvPr id="389" name="Google Shape;389;p59"/>
          <p:cNvSpPr txBox="1"/>
          <p:nvPr/>
        </p:nvSpPr>
        <p:spPr>
          <a:xfrm>
            <a:off x="8130925" y="2335063"/>
            <a:ext cx="7117500" cy="83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Trebuchet MS"/>
                <a:ea typeface="Trebuchet MS"/>
                <a:cs typeface="Trebuchet MS"/>
                <a:sym typeface="Trebuchet MS"/>
              </a:rPr>
              <a:t>CPU: 600 ms </a:t>
            </a:r>
            <a:endParaRPr sz="2400">
              <a:latin typeface="Trebuchet MS"/>
              <a:ea typeface="Trebuchet MS"/>
              <a:cs typeface="Trebuchet MS"/>
              <a:sym typeface="Trebuchet MS"/>
            </a:endParaRPr>
          </a:p>
        </p:txBody>
      </p:sp>
      <p:sp>
        <p:nvSpPr>
          <p:cNvPr id="390" name="Google Shape;390;p59"/>
          <p:cNvSpPr txBox="1"/>
          <p:nvPr/>
        </p:nvSpPr>
        <p:spPr>
          <a:xfrm>
            <a:off x="8130925" y="4486050"/>
            <a:ext cx="7117500" cy="83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Trebuchet MS"/>
                <a:ea typeface="Trebuchet MS"/>
                <a:cs typeface="Trebuchet MS"/>
                <a:sym typeface="Trebuchet MS"/>
              </a:rPr>
              <a:t>GPU: 3 ms</a:t>
            </a:r>
            <a:endParaRPr sz="2400">
              <a:latin typeface="Trebuchet MS"/>
              <a:ea typeface="Trebuchet MS"/>
              <a:cs typeface="Trebuchet MS"/>
              <a:sym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33"/>
          <p:cNvSpPr/>
          <p:nvPr/>
        </p:nvSpPr>
        <p:spPr>
          <a:xfrm>
            <a:off x="599731" y="1403125"/>
            <a:ext cx="4798200" cy="1995900"/>
          </a:xfrm>
          <a:prstGeom prst="rect">
            <a:avLst/>
          </a:prstGeom>
          <a:solidFill>
            <a:srgbClr val="EFEFE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0" name="Google Shape;160;p33"/>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We’ll discuss four components</a:t>
            </a:r>
            <a:endParaRPr/>
          </a:p>
        </p:txBody>
      </p:sp>
      <p:sp>
        <p:nvSpPr>
          <p:cNvPr id="161" name="Google Shape;161;p33"/>
          <p:cNvSpPr/>
          <p:nvPr/>
        </p:nvSpPr>
        <p:spPr>
          <a:xfrm>
            <a:off x="5585664" y="1403125"/>
            <a:ext cx="4787400" cy="1995900"/>
          </a:xfrm>
          <a:prstGeom prst="rect">
            <a:avLst/>
          </a:prstGeom>
          <a:solidFill>
            <a:srgbClr val="EFEFE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2" name="Google Shape;162;p33"/>
          <p:cNvSpPr/>
          <p:nvPr/>
        </p:nvSpPr>
        <p:spPr>
          <a:xfrm>
            <a:off x="599731" y="3611411"/>
            <a:ext cx="4798200" cy="1995900"/>
          </a:xfrm>
          <a:prstGeom prst="rect">
            <a:avLst/>
          </a:prstGeom>
          <a:solidFill>
            <a:srgbClr val="EFEFE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3" name="Google Shape;163;p33"/>
          <p:cNvSpPr/>
          <p:nvPr/>
        </p:nvSpPr>
        <p:spPr>
          <a:xfrm>
            <a:off x="5585664" y="3611411"/>
            <a:ext cx="4787400" cy="1995900"/>
          </a:xfrm>
          <a:prstGeom prst="rect">
            <a:avLst/>
          </a:prstGeom>
          <a:solidFill>
            <a:srgbClr val="EFEFE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4" name="Google Shape;164;p33"/>
          <p:cNvSpPr/>
          <p:nvPr/>
        </p:nvSpPr>
        <p:spPr>
          <a:xfrm>
            <a:off x="835376" y="1604625"/>
            <a:ext cx="3495900" cy="3417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None/>
            </a:pPr>
            <a:r>
              <a:rPr b="1" lang="en-US" sz="1800">
                <a:solidFill>
                  <a:schemeClr val="lt2"/>
                </a:solidFill>
                <a:latin typeface="Trebuchet MS"/>
                <a:ea typeface="Trebuchet MS"/>
                <a:cs typeface="Trebuchet MS"/>
                <a:sym typeface="Trebuchet MS"/>
              </a:rPr>
              <a:t>Compilation with Numba</a:t>
            </a:r>
            <a:endParaRPr/>
          </a:p>
        </p:txBody>
      </p:sp>
      <p:sp>
        <p:nvSpPr>
          <p:cNvPr id="165" name="Google Shape;165;p33"/>
          <p:cNvSpPr/>
          <p:nvPr/>
        </p:nvSpPr>
        <p:spPr>
          <a:xfrm>
            <a:off x="835372" y="1980894"/>
            <a:ext cx="2328000" cy="258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US" sz="1200">
                <a:solidFill>
                  <a:schemeClr val="dk2"/>
                </a:solidFill>
                <a:latin typeface="Trebuchet MS"/>
                <a:ea typeface="Trebuchet MS"/>
                <a:cs typeface="Trebuchet MS"/>
                <a:sym typeface="Trebuchet MS"/>
              </a:rPr>
              <a:t>A Python to LLVM compiler</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rPr lang="en-US" sz="1200">
                <a:solidFill>
                  <a:schemeClr val="dk2"/>
                </a:solidFill>
                <a:latin typeface="Trebuchet MS"/>
                <a:ea typeface="Trebuchet MS"/>
                <a:cs typeface="Trebuchet MS"/>
                <a:sym typeface="Trebuchet MS"/>
              </a:rPr>
              <a:t>JIT compiles numeric Python code to C speeds</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rPr i="1" lang="en-US" sz="1200">
                <a:solidFill>
                  <a:schemeClr val="dk2"/>
                </a:solidFill>
                <a:latin typeface="Trebuchet MS"/>
                <a:ea typeface="Trebuchet MS"/>
                <a:cs typeface="Trebuchet MS"/>
                <a:sym typeface="Trebuchet MS"/>
              </a:rPr>
              <a:t>We can have for loops again!</a:t>
            </a:r>
            <a:endParaRPr i="1" sz="1200">
              <a:solidFill>
                <a:schemeClr val="dk2"/>
              </a:solidFill>
              <a:latin typeface="Trebuchet MS"/>
              <a:ea typeface="Trebuchet MS"/>
              <a:cs typeface="Trebuchet MS"/>
              <a:sym typeface="Trebuchet MS"/>
            </a:endParaRPr>
          </a:p>
        </p:txBody>
      </p:sp>
      <p:sp>
        <p:nvSpPr>
          <p:cNvPr id="166" name="Google Shape;166;p33"/>
          <p:cNvSpPr/>
          <p:nvPr/>
        </p:nvSpPr>
        <p:spPr>
          <a:xfrm>
            <a:off x="835375" y="4198575"/>
            <a:ext cx="2676300" cy="258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US" sz="1200">
                <a:solidFill>
                  <a:schemeClr val="dk2"/>
                </a:solidFill>
                <a:latin typeface="Trebuchet MS"/>
                <a:ea typeface="Trebuchet MS"/>
                <a:cs typeface="Trebuchet MS"/>
                <a:sym typeface="Trebuchet MS"/>
              </a:rPr>
              <a:t>CUDA-backed GPU libraries</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rPr lang="en-US" sz="1200">
                <a:solidFill>
                  <a:schemeClr val="dk2"/>
                </a:solidFill>
                <a:latin typeface="Trebuchet MS"/>
                <a:ea typeface="Trebuchet MS"/>
                <a:cs typeface="Trebuchet MS"/>
                <a:sym typeface="Trebuchet MS"/>
              </a:rPr>
              <a:t>Like NumPy/Pandas/Scikit-Learn,</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rPr lang="en-US" sz="1200">
                <a:solidFill>
                  <a:schemeClr val="dk2"/>
                </a:solidFill>
                <a:latin typeface="Trebuchet MS"/>
                <a:ea typeface="Trebuchet MS"/>
                <a:cs typeface="Trebuchet MS"/>
                <a:sym typeface="Trebuchet MS"/>
              </a:rPr>
              <a:t>but backed by CUDA code</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rPr i="1" lang="en-US" sz="1200">
                <a:solidFill>
                  <a:schemeClr val="dk2"/>
                </a:solidFill>
                <a:latin typeface="Trebuchet MS"/>
                <a:ea typeface="Trebuchet MS"/>
                <a:cs typeface="Trebuchet MS"/>
                <a:sym typeface="Trebuchet MS"/>
              </a:rPr>
              <a:t>Python helped you to forget C</a:t>
            </a:r>
            <a:endParaRPr i="1"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rPr i="1" lang="en-US" sz="1200">
                <a:solidFill>
                  <a:schemeClr val="dk2"/>
                </a:solidFill>
                <a:latin typeface="Trebuchet MS"/>
                <a:ea typeface="Trebuchet MS"/>
                <a:cs typeface="Trebuchet MS"/>
                <a:sym typeface="Trebuchet MS"/>
              </a:rPr>
              <a:t>Now you can forget CUDA too!</a:t>
            </a:r>
            <a:endParaRPr i="1" sz="1200">
              <a:solidFill>
                <a:schemeClr val="dk2"/>
              </a:solidFill>
              <a:latin typeface="Trebuchet MS"/>
              <a:ea typeface="Trebuchet MS"/>
              <a:cs typeface="Trebuchet MS"/>
              <a:sym typeface="Trebuchet MS"/>
            </a:endParaRPr>
          </a:p>
        </p:txBody>
      </p:sp>
      <p:sp>
        <p:nvSpPr>
          <p:cNvPr id="167" name="Google Shape;167;p33"/>
          <p:cNvSpPr/>
          <p:nvPr/>
        </p:nvSpPr>
        <p:spPr>
          <a:xfrm>
            <a:off x="835376" y="3814425"/>
            <a:ext cx="3167400" cy="3417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None/>
            </a:pPr>
            <a:r>
              <a:rPr b="1" lang="en-US" sz="1800">
                <a:solidFill>
                  <a:schemeClr val="lt2"/>
                </a:solidFill>
                <a:latin typeface="Trebuchet MS"/>
                <a:ea typeface="Trebuchet MS"/>
                <a:cs typeface="Trebuchet MS"/>
                <a:sym typeface="Trebuchet MS"/>
              </a:rPr>
              <a:t>GPUs - RAPIDS, CuPy</a:t>
            </a:r>
            <a:endParaRPr/>
          </a:p>
        </p:txBody>
      </p:sp>
      <p:sp>
        <p:nvSpPr>
          <p:cNvPr id="168" name="Google Shape;168;p33"/>
          <p:cNvSpPr/>
          <p:nvPr/>
        </p:nvSpPr>
        <p:spPr>
          <a:xfrm>
            <a:off x="5800925" y="1980900"/>
            <a:ext cx="2784600" cy="258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US" sz="1200">
                <a:solidFill>
                  <a:schemeClr val="dk2"/>
                </a:solidFill>
                <a:latin typeface="Trebuchet MS"/>
                <a:ea typeface="Trebuchet MS"/>
                <a:cs typeface="Trebuchet MS"/>
                <a:sym typeface="Trebuchet MS"/>
              </a:rPr>
              <a:t>A Dynamic task scheduler</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rPr lang="en-US" sz="1200">
                <a:solidFill>
                  <a:schemeClr val="dk2"/>
                </a:solidFill>
                <a:latin typeface="Trebuchet MS"/>
                <a:ea typeface="Trebuchet MS"/>
                <a:cs typeface="Trebuchet MS"/>
                <a:sym typeface="Trebuchet MS"/>
              </a:rPr>
              <a:t>Runs Python task graphs on </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rPr lang="en-US" sz="1200">
                <a:solidFill>
                  <a:schemeClr val="dk2"/>
                </a:solidFill>
                <a:latin typeface="Trebuchet MS"/>
                <a:ea typeface="Trebuchet MS"/>
                <a:cs typeface="Trebuchet MS"/>
                <a:sym typeface="Trebuchet MS"/>
              </a:rPr>
              <a:t>distributed hardware</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rPr i="1" lang="en-US" sz="1200">
                <a:solidFill>
                  <a:schemeClr val="dk2"/>
                </a:solidFill>
                <a:latin typeface="Trebuchet MS"/>
                <a:ea typeface="Trebuchet MS"/>
                <a:cs typeface="Trebuchet MS"/>
                <a:sym typeface="Trebuchet MS"/>
              </a:rPr>
              <a:t>MPI.  But easier and slower</a:t>
            </a:r>
            <a:endParaRPr i="1"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rPr i="1" lang="en-US" sz="1200">
                <a:solidFill>
                  <a:schemeClr val="dk2"/>
                </a:solidFill>
                <a:latin typeface="Trebuchet MS"/>
                <a:ea typeface="Trebuchet MS"/>
                <a:cs typeface="Trebuchet MS"/>
                <a:sym typeface="Trebuchet MS"/>
              </a:rPr>
              <a:t>Spark.  But more flexible and  without the JVM!</a:t>
            </a:r>
            <a:endParaRPr i="1" sz="1200">
              <a:solidFill>
                <a:schemeClr val="dk2"/>
              </a:solidFill>
              <a:latin typeface="Trebuchet MS"/>
              <a:ea typeface="Trebuchet MS"/>
              <a:cs typeface="Trebuchet MS"/>
              <a:sym typeface="Trebuchet MS"/>
            </a:endParaRPr>
          </a:p>
        </p:txBody>
      </p:sp>
      <p:sp>
        <p:nvSpPr>
          <p:cNvPr id="169" name="Google Shape;169;p33"/>
          <p:cNvSpPr/>
          <p:nvPr/>
        </p:nvSpPr>
        <p:spPr>
          <a:xfrm>
            <a:off x="5800926" y="1604625"/>
            <a:ext cx="2970300" cy="3417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None/>
            </a:pPr>
            <a:r>
              <a:rPr b="1" lang="en-US" sz="1800">
                <a:solidFill>
                  <a:schemeClr val="lt2"/>
                </a:solidFill>
                <a:latin typeface="Trebuchet MS"/>
                <a:ea typeface="Trebuchet MS"/>
                <a:cs typeface="Trebuchet MS"/>
                <a:sym typeface="Trebuchet MS"/>
              </a:rPr>
              <a:t>Parallelism with Dask</a:t>
            </a:r>
            <a:endParaRPr/>
          </a:p>
        </p:txBody>
      </p:sp>
      <p:sp>
        <p:nvSpPr>
          <p:cNvPr id="170" name="Google Shape;170;p33"/>
          <p:cNvSpPr/>
          <p:nvPr/>
        </p:nvSpPr>
        <p:spPr>
          <a:xfrm>
            <a:off x="5800911" y="4198575"/>
            <a:ext cx="2676300" cy="258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US" sz="1200">
                <a:solidFill>
                  <a:schemeClr val="dk2"/>
                </a:solidFill>
                <a:latin typeface="Trebuchet MS"/>
                <a:ea typeface="Trebuchet MS"/>
                <a:cs typeface="Trebuchet MS"/>
                <a:sym typeface="Trebuchet MS"/>
              </a:rPr>
              <a:t>High Performance Networking</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rPr lang="en-US" sz="1200">
                <a:solidFill>
                  <a:schemeClr val="dk2"/>
                </a:solidFill>
                <a:latin typeface="Trebuchet MS"/>
                <a:ea typeface="Trebuchet MS"/>
                <a:cs typeface="Trebuchet MS"/>
                <a:sym typeface="Trebuchet MS"/>
              </a:rPr>
              <a:t>Provides interfaces and routing to high performance networking libraries like InfiniBand and NVLink</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rPr i="1" lang="en-US" sz="1200">
                <a:solidFill>
                  <a:schemeClr val="dk2"/>
                </a:solidFill>
                <a:latin typeface="Trebuchet MS"/>
                <a:ea typeface="Trebuchet MS"/>
                <a:cs typeface="Trebuchet MS"/>
                <a:sym typeface="Trebuchet MS"/>
              </a:rPr>
              <a:t>Because once computation is fast</a:t>
            </a:r>
            <a:br>
              <a:rPr i="1" lang="en-US" sz="1200">
                <a:solidFill>
                  <a:schemeClr val="dk2"/>
                </a:solidFill>
                <a:latin typeface="Trebuchet MS"/>
                <a:ea typeface="Trebuchet MS"/>
                <a:cs typeface="Trebuchet MS"/>
                <a:sym typeface="Trebuchet MS"/>
              </a:rPr>
            </a:br>
            <a:r>
              <a:rPr i="1" lang="en-US" sz="1200">
                <a:solidFill>
                  <a:schemeClr val="dk2"/>
                </a:solidFill>
                <a:latin typeface="Trebuchet MS"/>
                <a:ea typeface="Trebuchet MS"/>
                <a:cs typeface="Trebuchet MS"/>
                <a:sym typeface="Trebuchet MS"/>
              </a:rPr>
              <a:t>we need to focus on everything else</a:t>
            </a:r>
            <a:endParaRPr i="1" sz="1200">
              <a:solidFill>
                <a:schemeClr val="dk2"/>
              </a:solidFill>
              <a:latin typeface="Trebuchet MS"/>
              <a:ea typeface="Trebuchet MS"/>
              <a:cs typeface="Trebuchet MS"/>
              <a:sym typeface="Trebuchet MS"/>
            </a:endParaRPr>
          </a:p>
        </p:txBody>
      </p:sp>
      <p:sp>
        <p:nvSpPr>
          <p:cNvPr id="171" name="Google Shape;171;p33"/>
          <p:cNvSpPr/>
          <p:nvPr/>
        </p:nvSpPr>
        <p:spPr>
          <a:xfrm>
            <a:off x="5800921" y="3814436"/>
            <a:ext cx="2328000" cy="3417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None/>
            </a:pPr>
            <a:r>
              <a:rPr b="1" lang="en-US" sz="1800">
                <a:solidFill>
                  <a:schemeClr val="lt2"/>
                </a:solidFill>
                <a:latin typeface="Trebuchet MS"/>
                <a:ea typeface="Trebuchet MS"/>
                <a:cs typeface="Trebuchet MS"/>
                <a:sym typeface="Trebuchet MS"/>
              </a:rPr>
              <a:t>UCX</a:t>
            </a:r>
            <a:endParaRPr/>
          </a:p>
        </p:txBody>
      </p:sp>
      <p:pic>
        <p:nvPicPr>
          <p:cNvPr id="172" name="Google Shape;172;p33"/>
          <p:cNvPicPr preferRelativeResize="0"/>
          <p:nvPr/>
        </p:nvPicPr>
        <p:blipFill>
          <a:blip r:embed="rId3">
            <a:alphaModFix/>
          </a:blip>
          <a:stretch>
            <a:fillRect/>
          </a:stretch>
        </p:blipFill>
        <p:spPr>
          <a:xfrm>
            <a:off x="8659788" y="1755538"/>
            <a:ext cx="1428750" cy="1428750"/>
          </a:xfrm>
          <a:prstGeom prst="rect">
            <a:avLst/>
          </a:prstGeom>
          <a:noFill/>
          <a:ln>
            <a:noFill/>
          </a:ln>
        </p:spPr>
      </p:pic>
      <p:pic>
        <p:nvPicPr>
          <p:cNvPr id="173" name="Google Shape;173;p33"/>
          <p:cNvPicPr preferRelativeResize="0"/>
          <p:nvPr/>
        </p:nvPicPr>
        <p:blipFill rotWithShape="1">
          <a:blip r:embed="rId4">
            <a:alphaModFix/>
          </a:blip>
          <a:srcRect b="20097" l="11646" r="12285" t="21413"/>
          <a:stretch/>
        </p:blipFill>
        <p:spPr>
          <a:xfrm>
            <a:off x="3511677" y="4276571"/>
            <a:ext cx="1731251" cy="665554"/>
          </a:xfrm>
          <a:prstGeom prst="rect">
            <a:avLst/>
          </a:prstGeom>
          <a:noFill/>
          <a:ln>
            <a:noFill/>
          </a:ln>
        </p:spPr>
      </p:pic>
      <p:pic>
        <p:nvPicPr>
          <p:cNvPr id="174" name="Google Shape;174;p33"/>
          <p:cNvPicPr preferRelativeResize="0"/>
          <p:nvPr/>
        </p:nvPicPr>
        <p:blipFill rotWithShape="1">
          <a:blip r:embed="rId5">
            <a:alphaModFix/>
          </a:blip>
          <a:srcRect b="10996" l="18178" r="22474" t="10627"/>
          <a:stretch/>
        </p:blipFill>
        <p:spPr>
          <a:xfrm>
            <a:off x="3660150" y="1762362"/>
            <a:ext cx="1428750" cy="1415100"/>
          </a:xfrm>
          <a:prstGeom prst="rect">
            <a:avLst/>
          </a:prstGeom>
          <a:noFill/>
          <a:ln>
            <a:noFill/>
          </a:ln>
          <a:effectLst>
            <a:outerShdw blurRad="57150" rotWithShape="0" algn="bl" dir="5400000" dist="19050">
              <a:srgbClr val="000000">
                <a:alpha val="50000"/>
              </a:srgbClr>
            </a:outerShdw>
          </a:effectLst>
        </p:spPr>
      </p:pic>
      <p:pic>
        <p:nvPicPr>
          <p:cNvPr id="175" name="Google Shape;175;p33"/>
          <p:cNvPicPr preferRelativeResize="0"/>
          <p:nvPr/>
        </p:nvPicPr>
        <p:blipFill>
          <a:blip r:embed="rId6">
            <a:alphaModFix/>
          </a:blip>
          <a:stretch>
            <a:fillRect/>
          </a:stretch>
        </p:blipFill>
        <p:spPr>
          <a:xfrm>
            <a:off x="8531924" y="3813676"/>
            <a:ext cx="1586224" cy="15913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Google Shape;395;p60"/>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Combine Dask with CuPy</a:t>
            </a:r>
            <a:endParaRPr/>
          </a:p>
        </p:txBody>
      </p:sp>
      <p:sp>
        <p:nvSpPr>
          <p:cNvPr id="396" name="Google Shape;396;p60"/>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Many GPU arrays form a Distributed GPU array</a:t>
            </a:r>
            <a:endParaRPr/>
          </a:p>
        </p:txBody>
      </p:sp>
      <p:pic>
        <p:nvPicPr>
          <p:cNvPr id="397" name="Google Shape;397;p60"/>
          <p:cNvPicPr preferRelativeResize="0"/>
          <p:nvPr/>
        </p:nvPicPr>
        <p:blipFill rotWithShape="1">
          <a:blip r:embed="rId3">
            <a:alphaModFix/>
          </a:blip>
          <a:srcRect b="0" l="0" r="0" t="0"/>
          <a:stretch/>
        </p:blipFill>
        <p:spPr>
          <a:xfrm>
            <a:off x="1303454" y="1785128"/>
            <a:ext cx="8768199" cy="42007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1" name="Shape 401"/>
        <p:cNvGrpSpPr/>
        <p:nvPr/>
      </p:nvGrpSpPr>
      <p:grpSpPr>
        <a:xfrm>
          <a:off x="0" y="0"/>
          <a:ext cx="0" cy="0"/>
          <a:chOff x="0" y="0"/>
          <a:chExt cx="0" cy="0"/>
        </a:xfrm>
      </p:grpSpPr>
      <p:sp>
        <p:nvSpPr>
          <p:cNvPr id="402" name="Google Shape;402;p61"/>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Combine Dask with CuPy</a:t>
            </a:r>
            <a:endParaRPr/>
          </a:p>
        </p:txBody>
      </p:sp>
      <p:sp>
        <p:nvSpPr>
          <p:cNvPr id="403" name="Google Shape;403;p61"/>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Many GPU arrays form a Distributed GPU array</a:t>
            </a:r>
            <a:endParaRPr/>
          </a:p>
        </p:txBody>
      </p:sp>
      <p:pic>
        <p:nvPicPr>
          <p:cNvPr id="404" name="Google Shape;404;p61"/>
          <p:cNvPicPr preferRelativeResize="0"/>
          <p:nvPr/>
        </p:nvPicPr>
        <p:blipFill rotWithShape="1">
          <a:blip r:embed="rId3">
            <a:alphaModFix/>
          </a:blip>
          <a:srcRect b="0" l="0" r="0" t="0"/>
          <a:stretch/>
        </p:blipFill>
        <p:spPr>
          <a:xfrm>
            <a:off x="1303454" y="1785128"/>
            <a:ext cx="8768199" cy="4200751"/>
          </a:xfrm>
          <a:prstGeom prst="rect">
            <a:avLst/>
          </a:prstGeom>
          <a:noFill/>
          <a:ln>
            <a:noFill/>
          </a:ln>
        </p:spPr>
      </p:pic>
      <p:sp>
        <p:nvSpPr>
          <p:cNvPr id="405" name="Google Shape;405;p61"/>
          <p:cNvSpPr/>
          <p:nvPr/>
        </p:nvSpPr>
        <p:spPr>
          <a:xfrm>
            <a:off x="7305825" y="2289650"/>
            <a:ext cx="825300" cy="1355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61"/>
          <p:cNvSpPr/>
          <p:nvPr/>
        </p:nvSpPr>
        <p:spPr>
          <a:xfrm>
            <a:off x="8365325" y="2634600"/>
            <a:ext cx="825300" cy="332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61"/>
          <p:cNvSpPr txBox="1"/>
          <p:nvPr/>
        </p:nvSpPr>
        <p:spPr>
          <a:xfrm>
            <a:off x="8464100" y="2597700"/>
            <a:ext cx="874800" cy="4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highlight>
                  <a:srgbClr val="FFFFFF"/>
                </a:highlight>
                <a:latin typeface="Trebuchet MS"/>
                <a:ea typeface="Trebuchet MS"/>
                <a:cs typeface="Trebuchet MS"/>
                <a:sym typeface="Trebuchet MS"/>
              </a:rPr>
              <a:t>GPU</a:t>
            </a:r>
            <a:endParaRPr sz="2000">
              <a:highlight>
                <a:srgbClr val="FFFFFF"/>
              </a:highlight>
              <a:latin typeface="Trebuchet MS"/>
              <a:ea typeface="Trebuchet MS"/>
              <a:cs typeface="Trebuchet MS"/>
              <a:sym typeface="Trebuchet M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Google Shape;412;p62"/>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Combine Dask with cuDF</a:t>
            </a:r>
            <a:endParaRPr/>
          </a:p>
        </p:txBody>
      </p:sp>
      <p:sp>
        <p:nvSpPr>
          <p:cNvPr id="413" name="Google Shape;413;p62"/>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Many GPU DataFrames form a distributed DataFrame</a:t>
            </a:r>
            <a:endParaRPr/>
          </a:p>
        </p:txBody>
      </p:sp>
      <p:pic>
        <p:nvPicPr>
          <p:cNvPr id="414" name="Google Shape;414;p62"/>
          <p:cNvPicPr preferRelativeResize="0"/>
          <p:nvPr/>
        </p:nvPicPr>
        <p:blipFill rotWithShape="1">
          <a:blip r:embed="rId3">
            <a:alphaModFix/>
          </a:blip>
          <a:srcRect b="0" l="0" r="0" t="0"/>
          <a:stretch/>
        </p:blipFill>
        <p:spPr>
          <a:xfrm>
            <a:off x="3833238" y="1833825"/>
            <a:ext cx="3248086" cy="40526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63"/>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Combine Dask with cuDF</a:t>
            </a:r>
            <a:endParaRPr/>
          </a:p>
        </p:txBody>
      </p:sp>
      <p:sp>
        <p:nvSpPr>
          <p:cNvPr id="420" name="Google Shape;420;p63"/>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Many GPU DataFrames form a distributed DataFrame</a:t>
            </a:r>
            <a:endParaRPr/>
          </a:p>
        </p:txBody>
      </p:sp>
      <p:pic>
        <p:nvPicPr>
          <p:cNvPr id="421" name="Google Shape;421;p63"/>
          <p:cNvPicPr preferRelativeResize="0"/>
          <p:nvPr/>
        </p:nvPicPr>
        <p:blipFill rotWithShape="1">
          <a:blip r:embed="rId3">
            <a:alphaModFix/>
          </a:blip>
          <a:srcRect b="0" l="0" r="0" t="0"/>
          <a:stretch/>
        </p:blipFill>
        <p:spPr>
          <a:xfrm>
            <a:off x="3833238" y="1833825"/>
            <a:ext cx="3248086" cy="4052626"/>
          </a:xfrm>
          <a:prstGeom prst="rect">
            <a:avLst/>
          </a:prstGeom>
          <a:noFill/>
          <a:ln>
            <a:noFill/>
          </a:ln>
        </p:spPr>
      </p:pic>
      <p:sp>
        <p:nvSpPr>
          <p:cNvPr id="422" name="Google Shape;422;p63"/>
          <p:cNvSpPr/>
          <p:nvPr/>
        </p:nvSpPr>
        <p:spPr>
          <a:xfrm>
            <a:off x="4995838" y="2733175"/>
            <a:ext cx="1010100" cy="591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63"/>
          <p:cNvSpPr/>
          <p:nvPr/>
        </p:nvSpPr>
        <p:spPr>
          <a:xfrm>
            <a:off x="6314063" y="2782450"/>
            <a:ext cx="767100" cy="221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63"/>
          <p:cNvSpPr txBox="1"/>
          <p:nvPr/>
        </p:nvSpPr>
        <p:spPr>
          <a:xfrm>
            <a:off x="6387963" y="2733175"/>
            <a:ext cx="754800" cy="22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Trebuchet MS"/>
                <a:ea typeface="Trebuchet MS"/>
                <a:cs typeface="Trebuchet MS"/>
                <a:sym typeface="Trebuchet MS"/>
              </a:rPr>
              <a:t>cuDF</a:t>
            </a:r>
            <a:endParaRPr>
              <a:latin typeface="Trebuchet MS"/>
              <a:ea typeface="Trebuchet MS"/>
              <a:cs typeface="Trebuchet MS"/>
              <a:sym typeface="Trebuchet M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Google Shape;429;p64"/>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Experiments</a:t>
            </a:r>
            <a:endParaRPr/>
          </a:p>
        </p:txBody>
      </p:sp>
      <p:sp>
        <p:nvSpPr>
          <p:cNvPr id="430" name="Google Shape;430;p64"/>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a:t>
            </a:r>
            <a:endParaRPr/>
          </a:p>
        </p:txBody>
      </p:sp>
      <p:pic>
        <p:nvPicPr>
          <p:cNvPr descr="We show using Dask and cuDF together to analyze the NYCTaxi dataset" id="431" name="Google Shape;431;p64" title="Dask and cuDF NYCTaxi Screencast">
            <a:hlinkClick r:id="rId3"/>
          </p:cNvPr>
          <p:cNvPicPr preferRelativeResize="0"/>
          <p:nvPr/>
        </p:nvPicPr>
        <p:blipFill>
          <a:blip r:embed="rId4">
            <a:alphaModFix/>
          </a:blip>
          <a:stretch>
            <a:fillRect/>
          </a:stretch>
        </p:blipFill>
        <p:spPr>
          <a:xfrm>
            <a:off x="5902550" y="1937533"/>
            <a:ext cx="4572000" cy="3429000"/>
          </a:xfrm>
          <a:prstGeom prst="rect">
            <a:avLst/>
          </a:prstGeom>
          <a:noFill/>
          <a:ln>
            <a:noFill/>
          </a:ln>
        </p:spPr>
      </p:pic>
      <p:sp>
        <p:nvSpPr>
          <p:cNvPr id="432" name="Google Shape;432;p64"/>
          <p:cNvSpPr txBox="1"/>
          <p:nvPr/>
        </p:nvSpPr>
        <p:spPr>
          <a:xfrm>
            <a:off x="1229575" y="5518925"/>
            <a:ext cx="3231300" cy="52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latin typeface="Trebuchet MS"/>
                <a:ea typeface="Trebuchet MS"/>
                <a:cs typeface="Trebuchet MS"/>
                <a:sym typeface="Trebuchet MS"/>
              </a:rPr>
              <a:t>SVD with Dask Array</a:t>
            </a:r>
            <a:endParaRPr sz="2400">
              <a:latin typeface="Trebuchet MS"/>
              <a:ea typeface="Trebuchet MS"/>
              <a:cs typeface="Trebuchet MS"/>
              <a:sym typeface="Trebuchet MS"/>
            </a:endParaRPr>
          </a:p>
        </p:txBody>
      </p:sp>
      <p:sp>
        <p:nvSpPr>
          <p:cNvPr id="433" name="Google Shape;433;p64"/>
          <p:cNvSpPr txBox="1"/>
          <p:nvPr/>
        </p:nvSpPr>
        <p:spPr>
          <a:xfrm>
            <a:off x="5728100" y="5518925"/>
            <a:ext cx="4920900" cy="52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latin typeface="Trebuchet MS"/>
                <a:ea typeface="Trebuchet MS"/>
                <a:cs typeface="Trebuchet MS"/>
                <a:sym typeface="Trebuchet MS"/>
              </a:rPr>
              <a:t>NYC Taxi with Dask DataFrame</a:t>
            </a:r>
            <a:endParaRPr sz="2400">
              <a:latin typeface="Trebuchet MS"/>
              <a:ea typeface="Trebuchet MS"/>
              <a:cs typeface="Trebuchet MS"/>
              <a:sym typeface="Trebuchet MS"/>
            </a:endParaRPr>
          </a:p>
        </p:txBody>
      </p:sp>
      <p:pic>
        <p:nvPicPr>
          <p:cNvPr descr="MATTHEW ROCKLIN | SYSTEM SOFTWARE MANAGER AT NVIDIA&#10;&#10;Investment in open-source GPU libraries is soaring. Unfortunately some of these libraries don’t integrate well into the broader Python ecosystem, creating challenges for users and developers with novel use cases and workloads. This talk discusses community efforts to recreate the cohesion Anaconda users expect with GPU libraries like TensorFlow, PyTorch, and RAPIDS. Topics include establishing conventions around conda packaging, sharing data and functionality between frameworks, parallelizing around these frameworks, and issues in integrating functionality from many of these libraries at once." id="434" name="Google Shape;434;p64" title="Integrating GPUs into Anaconda OSS Ecosystem">
            <a:hlinkClick r:id="rId5"/>
          </p:cNvPr>
          <p:cNvPicPr preferRelativeResize="0"/>
          <p:nvPr/>
        </p:nvPicPr>
        <p:blipFill>
          <a:blip r:embed="rId6">
            <a:alphaModFix/>
          </a:blip>
          <a:stretch>
            <a:fillRect/>
          </a:stretch>
        </p:blipFill>
        <p:spPr>
          <a:xfrm>
            <a:off x="559225" y="1937525"/>
            <a:ext cx="4572000" cy="3429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8" name="Shape 438"/>
        <p:cNvGrpSpPr/>
        <p:nvPr/>
      </p:nvGrpSpPr>
      <p:grpSpPr>
        <a:xfrm>
          <a:off x="0" y="0"/>
          <a:ext cx="0" cy="0"/>
          <a:chOff x="0" y="0"/>
          <a:chExt cx="0" cy="0"/>
        </a:xfrm>
      </p:grpSpPr>
      <p:sp>
        <p:nvSpPr>
          <p:cNvPr id="439" name="Google Shape;439;p65"/>
          <p:cNvSpPr txBox="1"/>
          <p:nvPr>
            <p:ph type="title"/>
          </p:nvPr>
        </p:nvSpPr>
        <p:spPr>
          <a:xfrm>
            <a:off x="476498" y="1939101"/>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UCX</a:t>
            </a:r>
            <a:endParaRPr/>
          </a:p>
        </p:txBody>
      </p:sp>
      <p:sp>
        <p:nvSpPr>
          <p:cNvPr id="440" name="Google Shape;440;p65"/>
          <p:cNvSpPr txBox="1"/>
          <p:nvPr>
            <p:ph idx="2" type="body"/>
          </p:nvPr>
        </p:nvSpPr>
        <p:spPr>
          <a:xfrm>
            <a:off x="476498" y="2461208"/>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High Performance Networking</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4" name="Shape 444"/>
        <p:cNvGrpSpPr/>
        <p:nvPr/>
      </p:nvGrpSpPr>
      <p:grpSpPr>
        <a:xfrm>
          <a:off x="0" y="0"/>
          <a:ext cx="0" cy="0"/>
          <a:chOff x="0" y="0"/>
          <a:chExt cx="0" cy="0"/>
        </a:xfrm>
      </p:grpSpPr>
      <p:sp>
        <p:nvSpPr>
          <p:cNvPr id="445" name="Google Shape;445;p66"/>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UCX</a:t>
            </a:r>
            <a:endParaRPr/>
          </a:p>
        </p:txBody>
      </p:sp>
      <p:sp>
        <p:nvSpPr>
          <p:cNvPr id="446" name="Google Shape;446;p66"/>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High performance Networking</a:t>
            </a:r>
            <a:endParaRPr/>
          </a:p>
        </p:txBody>
      </p:sp>
      <p:sp>
        <p:nvSpPr>
          <p:cNvPr id="447" name="Google Shape;447;p66"/>
          <p:cNvSpPr txBox="1"/>
          <p:nvPr>
            <p:ph idx="1" type="body"/>
          </p:nvPr>
        </p:nvSpPr>
        <p:spPr>
          <a:xfrm>
            <a:off x="354325" y="2089160"/>
            <a:ext cx="9948600" cy="3718800"/>
          </a:xfrm>
          <a:prstGeom prst="rect">
            <a:avLst/>
          </a:prstGeom>
          <a:noFill/>
          <a:ln>
            <a:noFill/>
          </a:ln>
        </p:spPr>
        <p:txBody>
          <a:bodyPr anchorCtr="0" anchor="t" bIns="45700" lIns="91425" spcFirstLastPara="1" rIns="91425" wrap="square" tIns="45700">
            <a:noAutofit/>
          </a:bodyPr>
          <a:lstStyle/>
          <a:p>
            <a:pPr indent="-314325" lvl="0" marL="457200" marR="0" rtl="0" algn="l">
              <a:lnSpc>
                <a:spcPct val="90000"/>
              </a:lnSpc>
              <a:spcBef>
                <a:spcPts val="0"/>
              </a:spcBef>
              <a:spcAft>
                <a:spcPts val="0"/>
              </a:spcAft>
              <a:buClr>
                <a:schemeClr val="dk1"/>
              </a:buClr>
              <a:buSzPts val="1350"/>
              <a:buFont typeface="Trebuchet MS"/>
              <a:buChar char="•"/>
            </a:pPr>
            <a:r>
              <a:rPr b="1" lang="en-US"/>
              <a:t>Makes high performance networking transports accessible in Python</a:t>
            </a:r>
            <a:endParaRPr b="1"/>
          </a:p>
          <a:p>
            <a:pPr indent="-304800" lvl="1" marL="914400" marR="0" rtl="0" algn="l">
              <a:lnSpc>
                <a:spcPct val="90000"/>
              </a:lnSpc>
              <a:spcBef>
                <a:spcPts val="0"/>
              </a:spcBef>
              <a:spcAft>
                <a:spcPts val="0"/>
              </a:spcAft>
              <a:buSzPts val="1200"/>
              <a:buChar char="•"/>
            </a:pPr>
            <a:r>
              <a:rPr lang="en-US"/>
              <a:t>InfiniBand</a:t>
            </a:r>
            <a:endParaRPr/>
          </a:p>
          <a:p>
            <a:pPr indent="-304800" lvl="1" marL="914400" marR="0" rtl="0" algn="l">
              <a:lnSpc>
                <a:spcPct val="90000"/>
              </a:lnSpc>
              <a:spcBef>
                <a:spcPts val="0"/>
              </a:spcBef>
              <a:spcAft>
                <a:spcPts val="0"/>
              </a:spcAft>
              <a:buSzPts val="1200"/>
              <a:buChar char="•"/>
            </a:pPr>
            <a:r>
              <a:rPr lang="en-US"/>
              <a:t>NVLink</a:t>
            </a:r>
            <a:endParaRPr/>
          </a:p>
          <a:p>
            <a:pPr indent="-304800" lvl="1" marL="914400" marR="0" rtl="0" algn="l">
              <a:lnSpc>
                <a:spcPct val="90000"/>
              </a:lnSpc>
              <a:spcBef>
                <a:spcPts val="0"/>
              </a:spcBef>
              <a:spcAft>
                <a:spcPts val="0"/>
              </a:spcAft>
              <a:buSzPts val="1200"/>
              <a:buChar char="•"/>
            </a:pPr>
            <a:r>
              <a:rPr lang="en-US"/>
              <a:t>Shared Memory</a:t>
            </a:r>
            <a:endParaRPr/>
          </a:p>
          <a:p>
            <a:pPr indent="-314325" lvl="0" marL="457200" marR="0" rtl="0" algn="l">
              <a:lnSpc>
                <a:spcPct val="90000"/>
              </a:lnSpc>
              <a:spcBef>
                <a:spcPts val="0"/>
              </a:spcBef>
              <a:spcAft>
                <a:spcPts val="0"/>
              </a:spcAft>
              <a:buClr>
                <a:schemeClr val="dk1"/>
              </a:buClr>
              <a:buSzPts val="1350"/>
              <a:buFont typeface="Trebuchet MS"/>
              <a:buChar char="•"/>
            </a:pPr>
            <a:r>
              <a:rPr b="1" lang="en-US"/>
              <a:t>Decides transport to use based on topology</a:t>
            </a:r>
            <a:endParaRPr b="1"/>
          </a:p>
          <a:p>
            <a:pPr indent="-304800" lvl="1" marL="914400" marR="0" rtl="0" algn="l">
              <a:lnSpc>
                <a:spcPct val="90000"/>
              </a:lnSpc>
              <a:spcBef>
                <a:spcPts val="0"/>
              </a:spcBef>
              <a:spcAft>
                <a:spcPts val="0"/>
              </a:spcAft>
              <a:buSzPts val="1200"/>
              <a:buChar char="•"/>
            </a:pPr>
            <a:r>
              <a:rPr lang="en-US"/>
              <a:t>Moving CPU data locally?  Use shared memory.</a:t>
            </a:r>
            <a:endParaRPr/>
          </a:p>
          <a:p>
            <a:pPr indent="-304800" lvl="1" marL="914400" marR="0" rtl="0" algn="l">
              <a:lnSpc>
                <a:spcPct val="90000"/>
              </a:lnSpc>
              <a:spcBef>
                <a:spcPts val="0"/>
              </a:spcBef>
              <a:spcAft>
                <a:spcPts val="0"/>
              </a:spcAft>
              <a:buSzPts val="1200"/>
              <a:buChar char="•"/>
            </a:pPr>
            <a:r>
              <a:rPr lang="en-US"/>
              <a:t>Moving GPU data locally?  Use NVLink.</a:t>
            </a:r>
            <a:endParaRPr/>
          </a:p>
          <a:p>
            <a:pPr indent="-304800" lvl="1" marL="914400" marR="0" rtl="0" algn="l">
              <a:lnSpc>
                <a:spcPct val="90000"/>
              </a:lnSpc>
              <a:spcBef>
                <a:spcPts val="0"/>
              </a:spcBef>
              <a:spcAft>
                <a:spcPts val="0"/>
              </a:spcAft>
              <a:buSzPts val="1200"/>
              <a:buChar char="•"/>
            </a:pPr>
            <a:r>
              <a:rPr lang="en-US"/>
              <a:t>Moving CPU/GPU data remotely?  Use Infiniband.</a:t>
            </a:r>
            <a:endParaRPr/>
          </a:p>
          <a:p>
            <a:pPr indent="-314325" lvl="0" marL="457200" marR="0" rtl="0" algn="l">
              <a:lnSpc>
                <a:spcPct val="90000"/>
              </a:lnSpc>
              <a:spcBef>
                <a:spcPts val="0"/>
              </a:spcBef>
              <a:spcAft>
                <a:spcPts val="0"/>
              </a:spcAft>
              <a:buSzPts val="1350"/>
              <a:buChar char="•"/>
            </a:pPr>
            <a:r>
              <a:rPr b="1" lang="en-US"/>
              <a:t>Asynchronous Python API</a:t>
            </a:r>
            <a:endParaRPr b="1"/>
          </a:p>
          <a:p>
            <a:pPr indent="-304800" lvl="1" marL="914400" marR="0" rtl="0" algn="l">
              <a:lnSpc>
                <a:spcPct val="90000"/>
              </a:lnSpc>
              <a:spcBef>
                <a:spcPts val="0"/>
              </a:spcBef>
              <a:spcAft>
                <a:spcPts val="0"/>
              </a:spcAft>
              <a:buSzPts val="1200"/>
              <a:buChar char="•"/>
            </a:pPr>
            <a:r>
              <a:rPr lang="en-US"/>
              <a:t>Supports traditional send/recv MPI API</a:t>
            </a:r>
            <a:endParaRPr/>
          </a:p>
          <a:p>
            <a:pPr indent="-304800" lvl="1" marL="914400" marR="0" rtl="0" algn="l">
              <a:lnSpc>
                <a:spcPct val="90000"/>
              </a:lnSpc>
              <a:spcBef>
                <a:spcPts val="0"/>
              </a:spcBef>
              <a:spcAft>
                <a:spcPts val="0"/>
              </a:spcAft>
              <a:buSzPts val="1200"/>
              <a:buChar char="•"/>
            </a:pPr>
            <a:r>
              <a:rPr lang="en-US"/>
              <a:t>Also non-blocking client/server API</a:t>
            </a:r>
            <a:endParaRPr/>
          </a:p>
          <a:p>
            <a:pPr indent="-304800" lvl="1" marL="914400" marR="0" rtl="0" algn="l">
              <a:lnSpc>
                <a:spcPct val="90000"/>
              </a:lnSpc>
              <a:spcBef>
                <a:spcPts val="0"/>
              </a:spcBef>
              <a:spcAft>
                <a:spcPts val="0"/>
              </a:spcAft>
              <a:buSzPts val="1200"/>
              <a:buChar char="•"/>
            </a:pPr>
            <a:r>
              <a:rPr lang="en-US"/>
              <a:t>Fully dynamic</a:t>
            </a:r>
            <a:endParaRPr/>
          </a:p>
          <a:p>
            <a:pPr indent="-314325" lvl="0" marL="457200" marR="0" rtl="0" algn="l">
              <a:lnSpc>
                <a:spcPct val="90000"/>
              </a:lnSpc>
              <a:spcBef>
                <a:spcPts val="0"/>
              </a:spcBef>
              <a:spcAft>
                <a:spcPts val="0"/>
              </a:spcAft>
              <a:buSzPts val="1350"/>
              <a:buChar char="•"/>
            </a:pPr>
            <a:r>
              <a:rPr b="1" lang="en-US"/>
              <a:t>Used today within OpenMPI, also Dask</a:t>
            </a:r>
            <a:endParaRPr b="1"/>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1" name="Shape 451"/>
        <p:cNvGrpSpPr/>
        <p:nvPr/>
      </p:nvGrpSpPr>
      <p:grpSpPr>
        <a:xfrm>
          <a:off x="0" y="0"/>
          <a:ext cx="0" cy="0"/>
          <a:chOff x="0" y="0"/>
          <a:chExt cx="0" cy="0"/>
        </a:xfrm>
      </p:grpSpPr>
      <p:sp>
        <p:nvSpPr>
          <p:cNvPr id="452" name="Google Shape;452;p67"/>
          <p:cNvSpPr txBox="1"/>
          <p:nvPr>
            <p:ph type="title"/>
          </p:nvPr>
        </p:nvSpPr>
        <p:spPr>
          <a:xfrm>
            <a:off x="498348" y="661226"/>
            <a:ext cx="9976104" cy="590931"/>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COROUTINES</a:t>
            </a:r>
            <a:endParaRPr/>
          </a:p>
        </p:txBody>
      </p:sp>
      <p:sp>
        <p:nvSpPr>
          <p:cNvPr id="453" name="Google Shape;453;p67"/>
          <p:cNvSpPr txBox="1"/>
          <p:nvPr>
            <p:ph idx="1" type="body"/>
          </p:nvPr>
        </p:nvSpPr>
        <p:spPr>
          <a:xfrm>
            <a:off x="516751" y="1346252"/>
            <a:ext cx="4183586" cy="404769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Font typeface="Trebuchet MS"/>
              <a:buNone/>
            </a:pPr>
            <a:r>
              <a:rPr lang="en-US">
                <a:solidFill>
                  <a:srgbClr val="C00000"/>
                </a:solidFill>
              </a:rPr>
              <a:t>Co-operative concurrent functions</a:t>
            </a:r>
            <a:endParaRPr/>
          </a:p>
          <a:p>
            <a:pPr indent="0" lvl="0" marL="0" rtl="0" algn="l">
              <a:lnSpc>
                <a:spcPct val="90000"/>
              </a:lnSpc>
              <a:spcBef>
                <a:spcPts val="1800"/>
              </a:spcBef>
              <a:spcAft>
                <a:spcPts val="0"/>
              </a:spcAft>
              <a:buClr>
                <a:schemeClr val="dk1"/>
              </a:buClr>
              <a:buSzPts val="2000"/>
              <a:buFont typeface="Trebuchet MS"/>
              <a:buNone/>
            </a:pPr>
            <a:r>
              <a:rPr lang="en-US">
                <a:solidFill>
                  <a:schemeClr val="accent1"/>
                </a:solidFill>
              </a:rPr>
              <a:t>Preempted when</a:t>
            </a:r>
            <a:endParaRPr/>
          </a:p>
          <a:p>
            <a:pPr indent="0" lvl="0" marL="0" rtl="0" algn="l">
              <a:lnSpc>
                <a:spcPct val="90000"/>
              </a:lnSpc>
              <a:spcBef>
                <a:spcPts val="1800"/>
              </a:spcBef>
              <a:spcAft>
                <a:spcPts val="0"/>
              </a:spcAft>
              <a:buClr>
                <a:schemeClr val="dk1"/>
              </a:buClr>
              <a:buSzPts val="2000"/>
              <a:buFont typeface="Trebuchet MS"/>
              <a:buNone/>
            </a:pPr>
            <a:r>
              <a:rPr lang="en-US"/>
              <a:t>	read/write from disk</a:t>
            </a:r>
            <a:endParaRPr/>
          </a:p>
          <a:p>
            <a:pPr indent="0" lvl="0" marL="0" rtl="0" algn="l">
              <a:lnSpc>
                <a:spcPct val="90000"/>
              </a:lnSpc>
              <a:spcBef>
                <a:spcPts val="1800"/>
              </a:spcBef>
              <a:spcAft>
                <a:spcPts val="0"/>
              </a:spcAft>
              <a:buClr>
                <a:schemeClr val="dk1"/>
              </a:buClr>
              <a:buSzPts val="2000"/>
              <a:buFont typeface="Trebuchet MS"/>
              <a:buNone/>
            </a:pPr>
            <a:r>
              <a:rPr lang="en-US"/>
              <a:t>	perform communication</a:t>
            </a:r>
            <a:endParaRPr/>
          </a:p>
          <a:p>
            <a:pPr indent="0" lvl="0" marL="0" rtl="0" algn="l">
              <a:lnSpc>
                <a:spcPct val="90000"/>
              </a:lnSpc>
              <a:spcBef>
                <a:spcPts val="1800"/>
              </a:spcBef>
              <a:spcAft>
                <a:spcPts val="0"/>
              </a:spcAft>
              <a:buClr>
                <a:schemeClr val="dk1"/>
              </a:buClr>
              <a:buSzPts val="2000"/>
              <a:buFont typeface="Trebuchet MS"/>
              <a:buNone/>
            </a:pPr>
            <a:r>
              <a:rPr lang="en-US"/>
              <a:t>	sleep, etc</a:t>
            </a:r>
            <a:endParaRPr/>
          </a:p>
          <a:p>
            <a:pPr indent="0" lvl="0" marL="0" rtl="0" algn="l">
              <a:lnSpc>
                <a:spcPct val="90000"/>
              </a:lnSpc>
              <a:spcBef>
                <a:spcPts val="1800"/>
              </a:spcBef>
              <a:spcAft>
                <a:spcPts val="0"/>
              </a:spcAft>
              <a:buClr>
                <a:schemeClr val="dk1"/>
              </a:buClr>
              <a:buSzPts val="2000"/>
              <a:buFont typeface="Trebuchet MS"/>
              <a:buNone/>
            </a:pPr>
            <a:r>
              <a:rPr lang="en-US">
                <a:solidFill>
                  <a:schemeClr val="accent2"/>
                </a:solidFill>
              </a:rPr>
              <a:t>Scheduler/event loop manages execution of all coroutines</a:t>
            </a:r>
            <a:endParaRPr/>
          </a:p>
          <a:p>
            <a:pPr indent="0" lvl="0" marL="0" rtl="0" algn="l">
              <a:lnSpc>
                <a:spcPct val="90000"/>
              </a:lnSpc>
              <a:spcBef>
                <a:spcPts val="1800"/>
              </a:spcBef>
              <a:spcAft>
                <a:spcPts val="0"/>
              </a:spcAft>
              <a:buClr>
                <a:schemeClr val="dk1"/>
              </a:buClr>
              <a:buSzPts val="2000"/>
              <a:buFont typeface="Trebuchet MS"/>
              <a:buNone/>
            </a:pPr>
            <a:r>
              <a:rPr lang="en-US"/>
              <a:t>Single thread utilization increases</a:t>
            </a:r>
            <a:endParaRPr/>
          </a:p>
          <a:p>
            <a:pPr indent="0" lvl="0" marL="0" rtl="0" algn="l">
              <a:lnSpc>
                <a:spcPct val="90000"/>
              </a:lnSpc>
              <a:spcBef>
                <a:spcPts val="1800"/>
              </a:spcBef>
              <a:spcAft>
                <a:spcPts val="0"/>
              </a:spcAft>
              <a:buClr>
                <a:schemeClr val="dk1"/>
              </a:buClr>
              <a:buSzPts val="2000"/>
              <a:buFont typeface="Trebuchet MS"/>
              <a:buNone/>
            </a:pPr>
            <a:r>
              <a:t/>
            </a:r>
            <a:endParaRPr>
              <a:solidFill>
                <a:schemeClr val="accent2"/>
              </a:solidFill>
            </a:endParaRPr>
          </a:p>
        </p:txBody>
      </p:sp>
      <p:sp>
        <p:nvSpPr>
          <p:cNvPr id="454" name="Google Shape;454;p67"/>
          <p:cNvSpPr/>
          <p:nvPr/>
        </p:nvSpPr>
        <p:spPr>
          <a:xfrm>
            <a:off x="4878807" y="1346252"/>
            <a:ext cx="2255921" cy="4356716"/>
          </a:xfrm>
          <a:prstGeom prst="rect">
            <a:avLst/>
          </a:prstGeom>
          <a:solidFill>
            <a:schemeClr val="lt1"/>
          </a:solidFill>
          <a:ln cap="flat" cmpd="sng" w="25400">
            <a:solidFill>
              <a:schemeClr val="accent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rgbClr val="000000"/>
                </a:solidFill>
                <a:latin typeface="Arial"/>
                <a:ea typeface="Arial"/>
                <a:cs typeface="Arial"/>
                <a:sym typeface="Arial"/>
              </a:rPr>
              <a:t>def zzz(i):</a:t>
            </a:r>
            <a:endParaRPr/>
          </a:p>
          <a:p>
            <a:pPr indent="0" lvl="0" marL="0" marR="0" rtl="0" algn="l">
              <a:spcBef>
                <a:spcPts val="0"/>
              </a:spcBef>
              <a:spcAft>
                <a:spcPts val="0"/>
              </a:spcAft>
              <a:buNone/>
            </a:pPr>
            <a:r>
              <a:rPr lang="en-US" sz="1400">
                <a:solidFill>
                  <a:srgbClr val="000000"/>
                </a:solidFill>
                <a:latin typeface="Arial"/>
                <a:ea typeface="Arial"/>
                <a:cs typeface="Arial"/>
                <a:sym typeface="Arial"/>
              </a:rPr>
              <a:t>    print("start", i)</a:t>
            </a:r>
            <a:endParaRPr/>
          </a:p>
          <a:p>
            <a:pPr indent="0" lvl="0" marL="0" marR="0" rtl="0" algn="l">
              <a:spcBef>
                <a:spcPts val="0"/>
              </a:spcBef>
              <a:spcAft>
                <a:spcPts val="0"/>
              </a:spcAft>
              <a:buNone/>
            </a:pPr>
            <a:r>
              <a:rPr lang="en-US" sz="1400">
                <a:solidFill>
                  <a:srgbClr val="000000"/>
                </a:solidFill>
                <a:latin typeface="Arial"/>
                <a:ea typeface="Arial"/>
                <a:cs typeface="Arial"/>
                <a:sym typeface="Arial"/>
              </a:rPr>
              <a:t>    time.sleep(2)</a:t>
            </a:r>
            <a:endParaRPr/>
          </a:p>
          <a:p>
            <a:pPr indent="0" lvl="0" marL="0" marR="0" rtl="0" algn="l">
              <a:spcBef>
                <a:spcPts val="0"/>
              </a:spcBef>
              <a:spcAft>
                <a:spcPts val="0"/>
              </a:spcAft>
              <a:buNone/>
            </a:pPr>
            <a:r>
              <a:rPr lang="en-US" sz="1400">
                <a:solidFill>
                  <a:srgbClr val="000000"/>
                </a:solidFill>
                <a:latin typeface="Arial"/>
                <a:ea typeface="Arial"/>
                <a:cs typeface="Arial"/>
                <a:sym typeface="Arial"/>
              </a:rPr>
              <a:t>    print("finish", i)</a:t>
            </a:r>
            <a:endParaRPr/>
          </a:p>
          <a:p>
            <a:pPr indent="0" lvl="0" marL="0" marR="0" rtl="0" algn="l">
              <a:spcBef>
                <a:spcPts val="0"/>
              </a:spcBef>
              <a:spcAft>
                <a:spcPts val="0"/>
              </a:spcAft>
              <a:buNone/>
            </a:pPr>
            <a:r>
              <a:t/>
            </a:r>
            <a:endParaRPr sz="1400">
              <a:solidFill>
                <a:srgbClr val="000000"/>
              </a:solidFill>
              <a:latin typeface="Arial"/>
              <a:ea typeface="Arial"/>
              <a:cs typeface="Arial"/>
              <a:sym typeface="Arial"/>
            </a:endParaRPr>
          </a:p>
          <a:p>
            <a:pPr indent="0" lvl="0" marL="0" marR="0" rtl="0" algn="l">
              <a:spcBef>
                <a:spcPts val="0"/>
              </a:spcBef>
              <a:spcAft>
                <a:spcPts val="0"/>
              </a:spcAft>
              <a:buNone/>
            </a:pPr>
            <a:r>
              <a:rPr lang="en-US" sz="1400">
                <a:solidFill>
                  <a:srgbClr val="000000"/>
                </a:solidFill>
                <a:latin typeface="Arial"/>
                <a:ea typeface="Arial"/>
                <a:cs typeface="Arial"/>
                <a:sym typeface="Arial"/>
              </a:rPr>
              <a:t>def main():</a:t>
            </a:r>
            <a:endParaRPr/>
          </a:p>
          <a:p>
            <a:pPr indent="0" lvl="0" marL="0" marR="0" rtl="0" algn="l">
              <a:spcBef>
                <a:spcPts val="0"/>
              </a:spcBef>
              <a:spcAft>
                <a:spcPts val="0"/>
              </a:spcAft>
              <a:buNone/>
            </a:pPr>
            <a:r>
              <a:rPr lang="en-US" sz="1400">
                <a:solidFill>
                  <a:srgbClr val="000000"/>
                </a:solidFill>
                <a:latin typeface="Arial"/>
                <a:ea typeface="Arial"/>
                <a:cs typeface="Arial"/>
                <a:sym typeface="Arial"/>
              </a:rPr>
              <a:t>    zzz(1)</a:t>
            </a:r>
            <a:endParaRPr/>
          </a:p>
          <a:p>
            <a:pPr indent="0" lvl="0" marL="0" marR="0" rtl="0" algn="l">
              <a:spcBef>
                <a:spcPts val="0"/>
              </a:spcBef>
              <a:spcAft>
                <a:spcPts val="0"/>
              </a:spcAft>
              <a:buNone/>
            </a:pPr>
            <a:r>
              <a:rPr lang="en-US" sz="1400">
                <a:solidFill>
                  <a:srgbClr val="000000"/>
                </a:solidFill>
                <a:latin typeface="Arial"/>
                <a:ea typeface="Arial"/>
                <a:cs typeface="Arial"/>
                <a:sym typeface="Arial"/>
              </a:rPr>
              <a:t>    zzz(2)</a:t>
            </a:r>
            <a:endParaRPr/>
          </a:p>
          <a:p>
            <a:pPr indent="0" lvl="0" marL="0" marR="0" rtl="0" algn="l">
              <a:spcBef>
                <a:spcPts val="0"/>
              </a:spcBef>
              <a:spcAft>
                <a:spcPts val="0"/>
              </a:spcAft>
              <a:buNone/>
            </a:pPr>
            <a:r>
              <a:rPr lang="en-US" sz="1400">
                <a:solidFill>
                  <a:srgbClr val="000000"/>
                </a:solidFill>
                <a:latin typeface="Arial"/>
                <a:ea typeface="Arial"/>
                <a:cs typeface="Arial"/>
                <a:sym typeface="Arial"/>
              </a:rPr>
              <a:t>    </a:t>
            </a:r>
            <a:endParaRPr/>
          </a:p>
          <a:p>
            <a:pPr indent="0" lvl="0" marL="0" marR="0" rtl="0" algn="l">
              <a:spcBef>
                <a:spcPts val="0"/>
              </a:spcBef>
              <a:spcAft>
                <a:spcPts val="0"/>
              </a:spcAft>
              <a:buNone/>
            </a:pPr>
            <a:r>
              <a:rPr lang="en-US" sz="1400">
                <a:solidFill>
                  <a:srgbClr val="000000"/>
                </a:solidFill>
                <a:latin typeface="Arial"/>
                <a:ea typeface="Arial"/>
                <a:cs typeface="Arial"/>
                <a:sym typeface="Arial"/>
              </a:rPr>
              <a:t>main()</a:t>
            </a:r>
            <a:endParaRPr/>
          </a:p>
          <a:p>
            <a:pPr indent="0" lvl="0" marL="0" marR="0" rtl="0" algn="l">
              <a:spcBef>
                <a:spcPts val="0"/>
              </a:spcBef>
              <a:spcAft>
                <a:spcPts val="0"/>
              </a:spcAft>
              <a:buNone/>
            </a:pPr>
            <a:r>
              <a:t/>
            </a:r>
            <a:endParaRPr sz="1400">
              <a:solidFill>
                <a:srgbClr val="000000"/>
              </a:solidFill>
              <a:latin typeface="Arial"/>
              <a:ea typeface="Arial"/>
              <a:cs typeface="Arial"/>
              <a:sym typeface="Arial"/>
            </a:endParaRPr>
          </a:p>
          <a:p>
            <a:pPr indent="0" lvl="0" marL="0" marR="0" rtl="0" algn="l">
              <a:spcBef>
                <a:spcPts val="0"/>
              </a:spcBef>
              <a:spcAft>
                <a:spcPts val="0"/>
              </a:spcAft>
              <a:buNone/>
            </a:pPr>
            <a:r>
              <a:rPr lang="en-US" sz="1400">
                <a:solidFill>
                  <a:srgbClr val="000000"/>
                </a:solidFill>
                <a:latin typeface="Arial"/>
                <a:ea typeface="Arial"/>
                <a:cs typeface="Arial"/>
                <a:sym typeface="Arial"/>
              </a:rPr>
              <a:t>Ouput:</a:t>
            </a:r>
            <a:endParaRPr/>
          </a:p>
          <a:p>
            <a:pPr indent="0" lvl="0" marL="0" marR="0" rtl="0" algn="l">
              <a:spcBef>
                <a:spcPts val="0"/>
              </a:spcBef>
              <a:spcAft>
                <a:spcPts val="0"/>
              </a:spcAft>
              <a:buNone/>
            </a:pPr>
            <a:r>
              <a:t/>
            </a:r>
            <a:endParaRPr sz="1400">
              <a:solidFill>
                <a:srgbClr val="000000"/>
              </a:solidFill>
              <a:latin typeface="Arial"/>
              <a:ea typeface="Arial"/>
              <a:cs typeface="Arial"/>
              <a:sym typeface="Arial"/>
            </a:endParaRPr>
          </a:p>
          <a:p>
            <a:pPr indent="0" lvl="0" marL="0" marR="0" rtl="0" algn="l">
              <a:spcBef>
                <a:spcPts val="0"/>
              </a:spcBef>
              <a:spcAft>
                <a:spcPts val="0"/>
              </a:spcAft>
              <a:buNone/>
            </a:pPr>
            <a:r>
              <a:rPr lang="en-US" sz="1400">
                <a:solidFill>
                  <a:srgbClr val="000000"/>
                </a:solidFill>
                <a:latin typeface="Arial"/>
                <a:ea typeface="Arial"/>
                <a:cs typeface="Arial"/>
                <a:sym typeface="Arial"/>
              </a:rPr>
              <a:t>start 1      # t = 0</a:t>
            </a:r>
            <a:endParaRPr/>
          </a:p>
          <a:p>
            <a:pPr indent="0" lvl="0" marL="0" marR="0" rtl="0" algn="l">
              <a:spcBef>
                <a:spcPts val="0"/>
              </a:spcBef>
              <a:spcAft>
                <a:spcPts val="0"/>
              </a:spcAft>
              <a:buNone/>
            </a:pPr>
            <a:r>
              <a:rPr lang="en-US" sz="1400">
                <a:solidFill>
                  <a:srgbClr val="000000"/>
                </a:solidFill>
                <a:latin typeface="Arial"/>
                <a:ea typeface="Arial"/>
                <a:cs typeface="Arial"/>
                <a:sym typeface="Arial"/>
              </a:rPr>
              <a:t>finish 1     # t = 2</a:t>
            </a:r>
            <a:endParaRPr/>
          </a:p>
          <a:p>
            <a:pPr indent="0" lvl="0" marL="0" marR="0" rtl="0" algn="l">
              <a:spcBef>
                <a:spcPts val="0"/>
              </a:spcBef>
              <a:spcAft>
                <a:spcPts val="0"/>
              </a:spcAft>
              <a:buNone/>
            </a:pPr>
            <a:r>
              <a:rPr lang="en-US" sz="1400">
                <a:solidFill>
                  <a:srgbClr val="000000"/>
                </a:solidFill>
                <a:latin typeface="Arial"/>
                <a:ea typeface="Arial"/>
                <a:cs typeface="Arial"/>
                <a:sym typeface="Arial"/>
              </a:rPr>
              <a:t>start 2      # t = 2 + </a:t>
            </a:r>
            <a:r>
              <a:rPr lang="en-US" sz="1400">
                <a:solidFill>
                  <a:srgbClr val="000000"/>
                </a:solidFill>
                <a:latin typeface="Cambria"/>
                <a:ea typeface="Cambria"/>
                <a:cs typeface="Cambria"/>
                <a:sym typeface="Cambria"/>
              </a:rPr>
              <a:t>△</a:t>
            </a:r>
            <a:endParaRPr sz="1400">
              <a:solidFill>
                <a:srgbClr val="000000"/>
              </a:solidFill>
              <a:latin typeface="Arial"/>
              <a:ea typeface="Arial"/>
              <a:cs typeface="Arial"/>
              <a:sym typeface="Arial"/>
            </a:endParaRPr>
          </a:p>
          <a:p>
            <a:pPr indent="0" lvl="0" marL="0" marR="0" rtl="0" algn="l">
              <a:spcBef>
                <a:spcPts val="0"/>
              </a:spcBef>
              <a:spcAft>
                <a:spcPts val="0"/>
              </a:spcAft>
              <a:buNone/>
            </a:pPr>
            <a:r>
              <a:rPr lang="en-US" sz="1400">
                <a:solidFill>
                  <a:srgbClr val="000000"/>
                </a:solidFill>
                <a:latin typeface="Arial"/>
                <a:ea typeface="Arial"/>
                <a:cs typeface="Arial"/>
                <a:sym typeface="Arial"/>
              </a:rPr>
              <a:t>finish 2     # t = 4 + </a:t>
            </a:r>
            <a:r>
              <a:rPr lang="en-US" sz="1400">
                <a:solidFill>
                  <a:srgbClr val="000000"/>
                </a:solidFill>
                <a:latin typeface="Cambria"/>
                <a:ea typeface="Cambria"/>
                <a:cs typeface="Cambria"/>
                <a:sym typeface="Cambria"/>
              </a:rPr>
              <a:t>△</a:t>
            </a:r>
            <a:endParaRPr sz="1400">
              <a:solidFill>
                <a:srgbClr val="000000"/>
              </a:solidFill>
              <a:latin typeface="Arial"/>
              <a:ea typeface="Arial"/>
              <a:cs typeface="Arial"/>
              <a:sym typeface="Arial"/>
            </a:endParaRPr>
          </a:p>
        </p:txBody>
      </p:sp>
      <p:sp>
        <p:nvSpPr>
          <p:cNvPr id="455" name="Google Shape;455;p67"/>
          <p:cNvSpPr/>
          <p:nvPr/>
        </p:nvSpPr>
        <p:spPr>
          <a:xfrm>
            <a:off x="7321217" y="1346252"/>
            <a:ext cx="2255921" cy="4356716"/>
          </a:xfrm>
          <a:prstGeom prst="rect">
            <a:avLst/>
          </a:prstGeom>
          <a:solidFill>
            <a:schemeClr val="lt1"/>
          </a:solidFill>
          <a:ln cap="flat" cmpd="sng" w="25400">
            <a:solidFill>
              <a:schemeClr val="accent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rgbClr val="C00000"/>
                </a:solidFill>
                <a:latin typeface="Arial"/>
                <a:ea typeface="Arial"/>
                <a:cs typeface="Arial"/>
                <a:sym typeface="Arial"/>
              </a:rPr>
              <a:t>async</a:t>
            </a:r>
            <a:r>
              <a:rPr lang="en-US" sz="1400">
                <a:solidFill>
                  <a:srgbClr val="000000"/>
                </a:solidFill>
                <a:latin typeface="Arial"/>
                <a:ea typeface="Arial"/>
                <a:cs typeface="Arial"/>
                <a:sym typeface="Arial"/>
              </a:rPr>
              <a:t> def zzz(i):</a:t>
            </a:r>
            <a:endParaRPr/>
          </a:p>
          <a:p>
            <a:pPr indent="0" lvl="0" marL="0" marR="0" rtl="0" algn="l">
              <a:spcBef>
                <a:spcPts val="0"/>
              </a:spcBef>
              <a:spcAft>
                <a:spcPts val="0"/>
              </a:spcAft>
              <a:buNone/>
            </a:pPr>
            <a:r>
              <a:rPr lang="en-US" sz="1400">
                <a:solidFill>
                  <a:srgbClr val="000000"/>
                </a:solidFill>
                <a:latin typeface="Arial"/>
                <a:ea typeface="Arial"/>
                <a:cs typeface="Arial"/>
                <a:sym typeface="Arial"/>
              </a:rPr>
              <a:t>    print("start" , i)</a:t>
            </a:r>
            <a:endParaRPr/>
          </a:p>
          <a:p>
            <a:pPr indent="0" lvl="0" marL="0" marR="0" rtl="0" algn="l">
              <a:spcBef>
                <a:spcPts val="0"/>
              </a:spcBef>
              <a:spcAft>
                <a:spcPts val="0"/>
              </a:spcAft>
              <a:buNone/>
            </a:pPr>
            <a:r>
              <a:rPr lang="en-US" sz="1400">
                <a:solidFill>
                  <a:srgbClr val="000000"/>
                </a:solidFill>
                <a:latin typeface="Arial"/>
                <a:ea typeface="Arial"/>
                <a:cs typeface="Arial"/>
                <a:sym typeface="Arial"/>
              </a:rPr>
              <a:t>    </a:t>
            </a:r>
            <a:r>
              <a:rPr lang="en-US" sz="1400">
                <a:solidFill>
                  <a:srgbClr val="0070C0"/>
                </a:solidFill>
                <a:latin typeface="Arial"/>
                <a:ea typeface="Arial"/>
                <a:cs typeface="Arial"/>
                <a:sym typeface="Arial"/>
              </a:rPr>
              <a:t>await</a:t>
            </a:r>
            <a:r>
              <a:rPr lang="en-US" sz="1400">
                <a:solidFill>
                  <a:srgbClr val="000000"/>
                </a:solidFill>
                <a:latin typeface="Arial"/>
                <a:ea typeface="Arial"/>
                <a:cs typeface="Arial"/>
                <a:sym typeface="Arial"/>
              </a:rPr>
              <a:t> asyncio.sleep(2)</a:t>
            </a:r>
            <a:endParaRPr/>
          </a:p>
          <a:p>
            <a:pPr indent="0" lvl="0" marL="0" marR="0" rtl="0" algn="l">
              <a:spcBef>
                <a:spcPts val="0"/>
              </a:spcBef>
              <a:spcAft>
                <a:spcPts val="0"/>
              </a:spcAft>
              <a:buNone/>
            </a:pPr>
            <a:r>
              <a:rPr lang="en-US" sz="1400">
                <a:solidFill>
                  <a:srgbClr val="000000"/>
                </a:solidFill>
                <a:latin typeface="Arial"/>
                <a:ea typeface="Arial"/>
                <a:cs typeface="Arial"/>
                <a:sym typeface="Arial"/>
              </a:rPr>
              <a:t>    print("finish“, i)</a:t>
            </a:r>
            <a:endParaRPr/>
          </a:p>
          <a:p>
            <a:pPr indent="0" lvl="0" marL="0" marR="0" rtl="0" algn="l">
              <a:spcBef>
                <a:spcPts val="0"/>
              </a:spcBef>
              <a:spcAft>
                <a:spcPts val="0"/>
              </a:spcAft>
              <a:buNone/>
            </a:pPr>
            <a:r>
              <a:t/>
            </a:r>
            <a:endParaRPr sz="1400">
              <a:solidFill>
                <a:srgbClr val="000000"/>
              </a:solidFill>
              <a:latin typeface="Arial"/>
              <a:ea typeface="Arial"/>
              <a:cs typeface="Arial"/>
              <a:sym typeface="Arial"/>
            </a:endParaRPr>
          </a:p>
          <a:p>
            <a:pPr indent="0" lvl="0" marL="0" marR="0" rtl="0" algn="l">
              <a:spcBef>
                <a:spcPts val="0"/>
              </a:spcBef>
              <a:spcAft>
                <a:spcPts val="0"/>
              </a:spcAft>
              <a:buNone/>
            </a:pPr>
            <a:r>
              <a:rPr lang="en-US" sz="1400">
                <a:solidFill>
                  <a:srgbClr val="000000"/>
                </a:solidFill>
                <a:latin typeface="Arial"/>
                <a:ea typeface="Arial"/>
                <a:cs typeface="Arial"/>
                <a:sym typeface="Arial"/>
              </a:rPr>
              <a:t>f = asyncio.create_task</a:t>
            </a:r>
            <a:endParaRPr sz="1400">
              <a:solidFill>
                <a:srgbClr val="000000"/>
              </a:solidFill>
              <a:latin typeface="Arial"/>
              <a:ea typeface="Arial"/>
              <a:cs typeface="Arial"/>
              <a:sym typeface="Arial"/>
            </a:endParaRPr>
          </a:p>
          <a:p>
            <a:pPr indent="0" lvl="0" marL="0" marR="0" rtl="0" algn="l">
              <a:spcBef>
                <a:spcPts val="0"/>
              </a:spcBef>
              <a:spcAft>
                <a:spcPts val="0"/>
              </a:spcAft>
              <a:buNone/>
            </a:pPr>
            <a:r>
              <a:t/>
            </a:r>
            <a:endParaRPr sz="1400">
              <a:solidFill>
                <a:srgbClr val="000000"/>
              </a:solidFill>
              <a:latin typeface="Arial"/>
              <a:ea typeface="Arial"/>
              <a:cs typeface="Arial"/>
              <a:sym typeface="Arial"/>
            </a:endParaRPr>
          </a:p>
          <a:p>
            <a:pPr indent="0" lvl="0" marL="0" marR="0" rtl="0" algn="l">
              <a:spcBef>
                <a:spcPts val="0"/>
              </a:spcBef>
              <a:spcAft>
                <a:spcPts val="0"/>
              </a:spcAft>
              <a:buNone/>
            </a:pPr>
            <a:r>
              <a:rPr lang="en-US" sz="1400">
                <a:solidFill>
                  <a:srgbClr val="C00000"/>
                </a:solidFill>
                <a:latin typeface="Arial"/>
                <a:ea typeface="Arial"/>
                <a:cs typeface="Arial"/>
                <a:sym typeface="Arial"/>
              </a:rPr>
              <a:t>async</a:t>
            </a:r>
            <a:r>
              <a:rPr lang="en-US" sz="1400">
                <a:solidFill>
                  <a:srgbClr val="000000"/>
                </a:solidFill>
                <a:latin typeface="Arial"/>
                <a:ea typeface="Arial"/>
                <a:cs typeface="Arial"/>
                <a:sym typeface="Arial"/>
              </a:rPr>
              <a:t> def main():</a:t>
            </a:r>
            <a:endParaRPr/>
          </a:p>
          <a:p>
            <a:pPr indent="0" lvl="0" marL="0" marR="0" rtl="0" algn="l">
              <a:spcBef>
                <a:spcPts val="0"/>
              </a:spcBef>
              <a:spcAft>
                <a:spcPts val="0"/>
              </a:spcAft>
              <a:buNone/>
            </a:pPr>
            <a:r>
              <a:rPr lang="en-US" sz="1400">
                <a:solidFill>
                  <a:srgbClr val="000000"/>
                </a:solidFill>
                <a:latin typeface="Arial"/>
                <a:ea typeface="Arial"/>
                <a:cs typeface="Arial"/>
                <a:sym typeface="Arial"/>
              </a:rPr>
              <a:t>    task1 = f(zzz(1))</a:t>
            </a:r>
            <a:endParaRPr/>
          </a:p>
          <a:p>
            <a:pPr indent="0" lvl="0" marL="0" marR="0" rtl="0" algn="l">
              <a:spcBef>
                <a:spcPts val="0"/>
              </a:spcBef>
              <a:spcAft>
                <a:spcPts val="0"/>
              </a:spcAft>
              <a:buNone/>
            </a:pPr>
            <a:r>
              <a:rPr lang="en-US" sz="1400">
                <a:solidFill>
                  <a:srgbClr val="000000"/>
                </a:solidFill>
                <a:latin typeface="Arial"/>
                <a:ea typeface="Arial"/>
                <a:cs typeface="Arial"/>
                <a:sym typeface="Arial"/>
              </a:rPr>
              <a:t>    task2 = f(zzz(2))</a:t>
            </a:r>
            <a:endParaRPr/>
          </a:p>
          <a:p>
            <a:pPr indent="0" lvl="0" marL="0" marR="0" rtl="0" algn="l">
              <a:spcBef>
                <a:spcPts val="0"/>
              </a:spcBef>
              <a:spcAft>
                <a:spcPts val="0"/>
              </a:spcAft>
              <a:buNone/>
            </a:pPr>
            <a:r>
              <a:rPr lang="en-US" sz="1400">
                <a:solidFill>
                  <a:srgbClr val="000000"/>
                </a:solidFill>
                <a:latin typeface="Arial"/>
                <a:ea typeface="Arial"/>
                <a:cs typeface="Arial"/>
                <a:sym typeface="Arial"/>
              </a:rPr>
              <a:t>    </a:t>
            </a:r>
            <a:r>
              <a:rPr lang="en-US" sz="1400">
                <a:solidFill>
                  <a:srgbClr val="0070C0"/>
                </a:solidFill>
                <a:latin typeface="Arial"/>
                <a:ea typeface="Arial"/>
                <a:cs typeface="Arial"/>
                <a:sym typeface="Arial"/>
              </a:rPr>
              <a:t>await</a:t>
            </a:r>
            <a:r>
              <a:rPr lang="en-US" sz="1400">
                <a:solidFill>
                  <a:srgbClr val="000000"/>
                </a:solidFill>
                <a:latin typeface="Arial"/>
                <a:ea typeface="Arial"/>
                <a:cs typeface="Arial"/>
                <a:sym typeface="Arial"/>
              </a:rPr>
              <a:t> task1</a:t>
            </a:r>
            <a:endParaRPr/>
          </a:p>
          <a:p>
            <a:pPr indent="0" lvl="0" marL="0" marR="0" rtl="0" algn="l">
              <a:spcBef>
                <a:spcPts val="0"/>
              </a:spcBef>
              <a:spcAft>
                <a:spcPts val="0"/>
              </a:spcAft>
              <a:buNone/>
            </a:pPr>
            <a:r>
              <a:rPr lang="en-US" sz="1400">
                <a:solidFill>
                  <a:srgbClr val="000000"/>
                </a:solidFill>
                <a:latin typeface="Arial"/>
                <a:ea typeface="Arial"/>
                <a:cs typeface="Arial"/>
                <a:sym typeface="Arial"/>
              </a:rPr>
              <a:t>    </a:t>
            </a:r>
            <a:r>
              <a:rPr lang="en-US" sz="1400">
                <a:solidFill>
                  <a:srgbClr val="0070C0"/>
                </a:solidFill>
                <a:latin typeface="Arial"/>
                <a:ea typeface="Arial"/>
                <a:cs typeface="Arial"/>
                <a:sym typeface="Arial"/>
              </a:rPr>
              <a:t>await</a:t>
            </a:r>
            <a:r>
              <a:rPr lang="en-US" sz="1400">
                <a:solidFill>
                  <a:srgbClr val="000000"/>
                </a:solidFill>
                <a:latin typeface="Arial"/>
                <a:ea typeface="Arial"/>
                <a:cs typeface="Arial"/>
                <a:sym typeface="Arial"/>
              </a:rPr>
              <a:t> task2</a:t>
            </a:r>
            <a:endParaRPr/>
          </a:p>
          <a:p>
            <a:pPr indent="0" lvl="0" marL="0" marR="0" rtl="0" algn="l">
              <a:spcBef>
                <a:spcPts val="0"/>
              </a:spcBef>
              <a:spcAft>
                <a:spcPts val="0"/>
              </a:spcAft>
              <a:buNone/>
            </a:pPr>
            <a:r>
              <a:t/>
            </a:r>
            <a:endParaRPr sz="1400">
              <a:solidFill>
                <a:srgbClr val="000000"/>
              </a:solidFill>
              <a:latin typeface="Arial"/>
              <a:ea typeface="Arial"/>
              <a:cs typeface="Arial"/>
              <a:sym typeface="Arial"/>
            </a:endParaRPr>
          </a:p>
          <a:p>
            <a:pPr indent="0" lvl="0" marL="0" marR="0" rtl="0" algn="l">
              <a:spcBef>
                <a:spcPts val="0"/>
              </a:spcBef>
              <a:spcAft>
                <a:spcPts val="0"/>
              </a:spcAft>
              <a:buNone/>
            </a:pPr>
            <a:r>
              <a:rPr lang="en-US" sz="1400">
                <a:solidFill>
                  <a:schemeClr val="accent2"/>
                </a:solidFill>
                <a:latin typeface="Arial"/>
                <a:ea typeface="Arial"/>
                <a:cs typeface="Arial"/>
                <a:sym typeface="Arial"/>
              </a:rPr>
              <a:t>asyncio.run</a:t>
            </a:r>
            <a:r>
              <a:rPr lang="en-US" sz="1400">
                <a:solidFill>
                  <a:srgbClr val="000000"/>
                </a:solidFill>
                <a:latin typeface="Arial"/>
                <a:ea typeface="Arial"/>
                <a:cs typeface="Arial"/>
                <a:sym typeface="Arial"/>
              </a:rPr>
              <a:t>(main())</a:t>
            </a:r>
            <a:endParaRPr/>
          </a:p>
          <a:p>
            <a:pPr indent="0" lvl="0" marL="0" marR="0" rtl="0" algn="l">
              <a:spcBef>
                <a:spcPts val="0"/>
              </a:spcBef>
              <a:spcAft>
                <a:spcPts val="0"/>
              </a:spcAft>
              <a:buNone/>
            </a:pPr>
            <a:r>
              <a:t/>
            </a:r>
            <a:endParaRPr sz="1400">
              <a:solidFill>
                <a:srgbClr val="000000"/>
              </a:solidFill>
              <a:latin typeface="Arial"/>
              <a:ea typeface="Arial"/>
              <a:cs typeface="Arial"/>
              <a:sym typeface="Arial"/>
            </a:endParaRPr>
          </a:p>
          <a:p>
            <a:pPr indent="0" lvl="0" marL="0" marR="0" rtl="0" algn="l">
              <a:spcBef>
                <a:spcPts val="0"/>
              </a:spcBef>
              <a:spcAft>
                <a:spcPts val="0"/>
              </a:spcAft>
              <a:buNone/>
            </a:pPr>
            <a:r>
              <a:rPr lang="en-US" sz="1400">
                <a:solidFill>
                  <a:srgbClr val="000000"/>
                </a:solidFill>
                <a:latin typeface="Arial"/>
                <a:ea typeface="Arial"/>
                <a:cs typeface="Arial"/>
                <a:sym typeface="Arial"/>
              </a:rPr>
              <a:t>start 1       # t = 0</a:t>
            </a:r>
            <a:endParaRPr/>
          </a:p>
          <a:p>
            <a:pPr indent="0" lvl="0" marL="0" marR="0" rtl="0" algn="l">
              <a:spcBef>
                <a:spcPts val="0"/>
              </a:spcBef>
              <a:spcAft>
                <a:spcPts val="0"/>
              </a:spcAft>
              <a:buNone/>
            </a:pPr>
            <a:r>
              <a:rPr lang="en-US" sz="1400">
                <a:solidFill>
                  <a:srgbClr val="000000"/>
                </a:solidFill>
                <a:latin typeface="Arial"/>
                <a:ea typeface="Arial"/>
                <a:cs typeface="Arial"/>
                <a:sym typeface="Arial"/>
              </a:rPr>
              <a:t>start 2       # t = 0 + </a:t>
            </a:r>
            <a:r>
              <a:rPr lang="en-US" sz="1400">
                <a:solidFill>
                  <a:srgbClr val="000000"/>
                </a:solidFill>
                <a:latin typeface="Cambria"/>
                <a:ea typeface="Cambria"/>
                <a:cs typeface="Cambria"/>
                <a:sym typeface="Cambria"/>
              </a:rPr>
              <a:t>△</a:t>
            </a:r>
            <a:endParaRPr sz="1400">
              <a:solidFill>
                <a:srgbClr val="000000"/>
              </a:solidFill>
              <a:latin typeface="Arial"/>
              <a:ea typeface="Arial"/>
              <a:cs typeface="Arial"/>
              <a:sym typeface="Arial"/>
            </a:endParaRPr>
          </a:p>
          <a:p>
            <a:pPr indent="0" lvl="0" marL="0" marR="0" rtl="0" algn="l">
              <a:spcBef>
                <a:spcPts val="0"/>
              </a:spcBef>
              <a:spcAft>
                <a:spcPts val="0"/>
              </a:spcAft>
              <a:buNone/>
            </a:pPr>
            <a:r>
              <a:rPr lang="en-US" sz="1400">
                <a:solidFill>
                  <a:srgbClr val="000000"/>
                </a:solidFill>
                <a:latin typeface="Arial"/>
                <a:ea typeface="Arial"/>
                <a:cs typeface="Arial"/>
                <a:sym typeface="Arial"/>
              </a:rPr>
              <a:t>finish 1      # t = 2</a:t>
            </a:r>
            <a:endParaRPr/>
          </a:p>
          <a:p>
            <a:pPr indent="0" lvl="0" marL="0" marR="0" rtl="0" algn="l">
              <a:spcBef>
                <a:spcPts val="0"/>
              </a:spcBef>
              <a:spcAft>
                <a:spcPts val="0"/>
              </a:spcAft>
              <a:buNone/>
            </a:pPr>
            <a:r>
              <a:rPr lang="en-US" sz="1400">
                <a:solidFill>
                  <a:srgbClr val="000000"/>
                </a:solidFill>
                <a:latin typeface="Arial"/>
                <a:ea typeface="Arial"/>
                <a:cs typeface="Arial"/>
                <a:sym typeface="Arial"/>
              </a:rPr>
              <a:t>finish 2      # t = 2 + </a:t>
            </a:r>
            <a:r>
              <a:rPr lang="en-US" sz="1400">
                <a:solidFill>
                  <a:srgbClr val="000000"/>
                </a:solidFill>
                <a:latin typeface="Cambria"/>
                <a:ea typeface="Cambria"/>
                <a:cs typeface="Cambria"/>
                <a:sym typeface="Cambria"/>
              </a:rPr>
              <a:t>△</a:t>
            </a:r>
            <a:endParaRPr sz="1400">
              <a:solidFill>
                <a:srgbClr val="000000"/>
              </a:solidFill>
              <a:latin typeface="Arial"/>
              <a:ea typeface="Arial"/>
              <a:cs typeface="Arial"/>
              <a:sym typeface="Arial"/>
            </a:endParaRPr>
          </a:p>
        </p:txBody>
      </p:sp>
      <p:sp>
        <p:nvSpPr>
          <p:cNvPr id="456" name="Google Shape;456;p67"/>
          <p:cNvSpPr txBox="1"/>
          <p:nvPr/>
        </p:nvSpPr>
        <p:spPr>
          <a:xfrm>
            <a:off x="516750" y="5702975"/>
            <a:ext cx="6682800" cy="77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a:solidFill>
                  <a:srgbClr val="999999"/>
                </a:solidFill>
                <a:latin typeface="Trebuchet MS"/>
                <a:ea typeface="Trebuchet MS"/>
                <a:cs typeface="Trebuchet MS"/>
                <a:sym typeface="Trebuchet MS"/>
              </a:rPr>
              <a:t>UCX Slides taken from Akshay Venkatesh’s presentation at GTC ‘19</a:t>
            </a:r>
            <a:endParaRPr i="1">
              <a:solidFill>
                <a:srgbClr val="999999"/>
              </a:solidFill>
              <a:latin typeface="Trebuchet MS"/>
              <a:ea typeface="Trebuchet MS"/>
              <a:cs typeface="Trebuchet MS"/>
              <a:sym typeface="Trebuchet M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sp>
        <p:nvSpPr>
          <p:cNvPr id="461" name="Google Shape;461;p68"/>
          <p:cNvSpPr txBox="1"/>
          <p:nvPr>
            <p:ph type="title"/>
          </p:nvPr>
        </p:nvSpPr>
        <p:spPr>
          <a:xfrm>
            <a:off x="498348" y="661226"/>
            <a:ext cx="9976104" cy="590931"/>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HOST MEMORY LATENCY</a:t>
            </a:r>
            <a:endParaRPr/>
          </a:p>
        </p:txBody>
      </p:sp>
      <p:pic>
        <p:nvPicPr>
          <p:cNvPr id="462" name="Google Shape;462;p68"/>
          <p:cNvPicPr preferRelativeResize="0"/>
          <p:nvPr/>
        </p:nvPicPr>
        <p:blipFill rotWithShape="1">
          <a:blip r:embed="rId3">
            <a:alphaModFix/>
          </a:blip>
          <a:srcRect b="0" l="0" r="0" t="0"/>
          <a:stretch/>
        </p:blipFill>
        <p:spPr>
          <a:xfrm>
            <a:off x="498349" y="1708796"/>
            <a:ext cx="4988051" cy="3802177"/>
          </a:xfrm>
          <a:prstGeom prst="rect">
            <a:avLst/>
          </a:prstGeom>
          <a:noFill/>
          <a:ln>
            <a:noFill/>
          </a:ln>
        </p:spPr>
      </p:pic>
      <p:sp>
        <p:nvSpPr>
          <p:cNvPr id="463" name="Google Shape;463;p68"/>
          <p:cNvSpPr txBox="1"/>
          <p:nvPr>
            <p:ph idx="2" type="body"/>
          </p:nvPr>
        </p:nvSpPr>
        <p:spPr>
          <a:xfrm>
            <a:off x="498348" y="1183333"/>
            <a:ext cx="9976104" cy="52546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Latency-bound host transfers</a:t>
            </a:r>
            <a:endParaRPr/>
          </a:p>
        </p:txBody>
      </p:sp>
      <p:pic>
        <p:nvPicPr>
          <p:cNvPr id="464" name="Google Shape;464;p68"/>
          <p:cNvPicPr preferRelativeResize="0"/>
          <p:nvPr/>
        </p:nvPicPr>
        <p:blipFill rotWithShape="1">
          <a:blip r:embed="rId4">
            <a:alphaModFix/>
          </a:blip>
          <a:srcRect b="0" l="0" r="0" t="0"/>
          <a:stretch/>
        </p:blipFill>
        <p:spPr>
          <a:xfrm>
            <a:off x="5486401" y="1708795"/>
            <a:ext cx="4988051" cy="3802177"/>
          </a:xfrm>
          <a:prstGeom prst="rect">
            <a:avLst/>
          </a:prstGeom>
          <a:noFill/>
          <a:ln>
            <a:noFill/>
          </a:ln>
        </p:spPr>
      </p:pic>
      <p:sp>
        <p:nvSpPr>
          <p:cNvPr id="465" name="Google Shape;465;p68"/>
          <p:cNvSpPr txBox="1"/>
          <p:nvPr/>
        </p:nvSpPr>
        <p:spPr>
          <a:xfrm>
            <a:off x="543875" y="5707250"/>
            <a:ext cx="8279100" cy="83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a:latin typeface="Trebuchet MS"/>
                <a:ea typeface="Trebuchet MS"/>
                <a:cs typeface="Trebuchet MS"/>
                <a:sym typeface="Trebuchet MS"/>
              </a:rPr>
              <a:t>Note: these numbers don’t include async-await overhead of around 50us if you use that API</a:t>
            </a:r>
            <a:endParaRPr i="1">
              <a:latin typeface="Trebuchet MS"/>
              <a:ea typeface="Trebuchet MS"/>
              <a:cs typeface="Trebuchet MS"/>
              <a:sym typeface="Trebuchet M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9" name="Shape 469"/>
        <p:cNvGrpSpPr/>
        <p:nvPr/>
      </p:nvGrpSpPr>
      <p:grpSpPr>
        <a:xfrm>
          <a:off x="0" y="0"/>
          <a:ext cx="0" cy="0"/>
          <a:chOff x="0" y="0"/>
          <a:chExt cx="0" cy="0"/>
        </a:xfrm>
      </p:grpSpPr>
      <p:sp>
        <p:nvSpPr>
          <p:cNvPr id="470" name="Google Shape;470;p69"/>
          <p:cNvSpPr txBox="1"/>
          <p:nvPr>
            <p:ph type="title"/>
          </p:nvPr>
        </p:nvSpPr>
        <p:spPr>
          <a:xfrm>
            <a:off x="498348" y="661226"/>
            <a:ext cx="9976104" cy="590931"/>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DEVICE MEMORY LATENCY</a:t>
            </a:r>
            <a:endParaRPr/>
          </a:p>
        </p:txBody>
      </p:sp>
      <p:pic>
        <p:nvPicPr>
          <p:cNvPr id="471" name="Google Shape;471;p69"/>
          <p:cNvPicPr preferRelativeResize="0"/>
          <p:nvPr/>
        </p:nvPicPr>
        <p:blipFill rotWithShape="1">
          <a:blip r:embed="rId3">
            <a:alphaModFix/>
          </a:blip>
          <a:srcRect b="0" l="0" r="0" t="0"/>
          <a:stretch/>
        </p:blipFill>
        <p:spPr>
          <a:xfrm>
            <a:off x="498349" y="1708796"/>
            <a:ext cx="4988051" cy="3802177"/>
          </a:xfrm>
          <a:prstGeom prst="rect">
            <a:avLst/>
          </a:prstGeom>
          <a:noFill/>
          <a:ln>
            <a:noFill/>
          </a:ln>
        </p:spPr>
      </p:pic>
      <p:sp>
        <p:nvSpPr>
          <p:cNvPr id="472" name="Google Shape;472;p69"/>
          <p:cNvSpPr txBox="1"/>
          <p:nvPr>
            <p:ph idx="2" type="body"/>
          </p:nvPr>
        </p:nvSpPr>
        <p:spPr>
          <a:xfrm>
            <a:off x="498348" y="1183333"/>
            <a:ext cx="9976104" cy="52546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Latency-bound device transfers</a:t>
            </a:r>
            <a:endParaRPr/>
          </a:p>
        </p:txBody>
      </p:sp>
      <p:pic>
        <p:nvPicPr>
          <p:cNvPr id="473" name="Google Shape;473;p69"/>
          <p:cNvPicPr preferRelativeResize="0"/>
          <p:nvPr/>
        </p:nvPicPr>
        <p:blipFill rotWithShape="1">
          <a:blip r:embed="rId4">
            <a:alphaModFix/>
          </a:blip>
          <a:srcRect b="0" l="0" r="0" t="0"/>
          <a:stretch/>
        </p:blipFill>
        <p:spPr>
          <a:xfrm>
            <a:off x="5486401" y="1708795"/>
            <a:ext cx="4988051" cy="3802177"/>
          </a:xfrm>
          <a:prstGeom prst="rect">
            <a:avLst/>
          </a:prstGeom>
          <a:noFill/>
          <a:ln>
            <a:noFill/>
          </a:ln>
        </p:spPr>
      </p:pic>
      <p:sp>
        <p:nvSpPr>
          <p:cNvPr id="474" name="Google Shape;474;p69"/>
          <p:cNvSpPr txBox="1"/>
          <p:nvPr/>
        </p:nvSpPr>
        <p:spPr>
          <a:xfrm>
            <a:off x="543875" y="5707250"/>
            <a:ext cx="8279100" cy="83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a:latin typeface="Trebuchet MS"/>
                <a:ea typeface="Trebuchet MS"/>
                <a:cs typeface="Trebuchet MS"/>
                <a:sym typeface="Trebuchet MS"/>
              </a:rPr>
              <a:t>Note: these numbers don’t include async-await overhead of around 50us if you use that API</a:t>
            </a:r>
            <a:endParaRPr i="1">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34"/>
          <p:cNvSpPr txBox="1"/>
          <p:nvPr>
            <p:ph type="title"/>
          </p:nvPr>
        </p:nvSpPr>
        <p:spPr>
          <a:xfrm>
            <a:off x="476498" y="1939101"/>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Numba</a:t>
            </a:r>
            <a:endParaRPr/>
          </a:p>
        </p:txBody>
      </p:sp>
      <p:sp>
        <p:nvSpPr>
          <p:cNvPr id="181" name="Google Shape;181;p34"/>
          <p:cNvSpPr txBox="1"/>
          <p:nvPr>
            <p:ph idx="2" type="body"/>
          </p:nvPr>
        </p:nvSpPr>
        <p:spPr>
          <a:xfrm>
            <a:off x="476498" y="2461208"/>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JIT Compiler for Python with LLVM</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8" name="Shape 478"/>
        <p:cNvGrpSpPr/>
        <p:nvPr/>
      </p:nvGrpSpPr>
      <p:grpSpPr>
        <a:xfrm>
          <a:off x="0" y="0"/>
          <a:ext cx="0" cy="0"/>
          <a:chOff x="0" y="0"/>
          <a:chExt cx="0" cy="0"/>
        </a:xfrm>
      </p:grpSpPr>
      <p:sp>
        <p:nvSpPr>
          <p:cNvPr id="479" name="Google Shape;479;p70"/>
          <p:cNvSpPr txBox="1"/>
          <p:nvPr>
            <p:ph type="title"/>
          </p:nvPr>
        </p:nvSpPr>
        <p:spPr>
          <a:xfrm>
            <a:off x="498348" y="661226"/>
            <a:ext cx="9976104" cy="590931"/>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DEVICE MEMORY BANDWIDTH</a:t>
            </a:r>
            <a:endParaRPr/>
          </a:p>
        </p:txBody>
      </p:sp>
      <p:sp>
        <p:nvSpPr>
          <p:cNvPr id="480" name="Google Shape;480;p70"/>
          <p:cNvSpPr txBox="1"/>
          <p:nvPr>
            <p:ph idx="2" type="body"/>
          </p:nvPr>
        </p:nvSpPr>
        <p:spPr>
          <a:xfrm>
            <a:off x="498348" y="1183333"/>
            <a:ext cx="9976104" cy="52546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Bandwidth-bound transfers (cupy)</a:t>
            </a:r>
            <a:endParaRPr/>
          </a:p>
        </p:txBody>
      </p:sp>
      <p:pic>
        <p:nvPicPr>
          <p:cNvPr id="481" name="Google Shape;481;p70"/>
          <p:cNvPicPr preferRelativeResize="0"/>
          <p:nvPr/>
        </p:nvPicPr>
        <p:blipFill rotWithShape="1">
          <a:blip r:embed="rId3">
            <a:alphaModFix/>
          </a:blip>
          <a:srcRect b="0" l="0" r="0" t="0"/>
          <a:stretch/>
        </p:blipFill>
        <p:spPr>
          <a:xfrm>
            <a:off x="517525" y="2095310"/>
            <a:ext cx="9947275" cy="3717925"/>
          </a:xfrm>
          <a:prstGeom prst="rect">
            <a:avLst/>
          </a:prstGeom>
          <a:noFill/>
          <a:ln>
            <a:noFill/>
          </a:ln>
        </p:spPr>
      </p:pic>
      <p:sp>
        <p:nvSpPr>
          <p:cNvPr id="482" name="Google Shape;482;p70"/>
          <p:cNvSpPr txBox="1"/>
          <p:nvPr/>
        </p:nvSpPr>
        <p:spPr>
          <a:xfrm>
            <a:off x="516750" y="5702975"/>
            <a:ext cx="6682800" cy="77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a:solidFill>
                  <a:srgbClr val="999999"/>
                </a:solidFill>
                <a:latin typeface="Trebuchet MS"/>
                <a:ea typeface="Trebuchet MS"/>
                <a:cs typeface="Trebuchet MS"/>
                <a:sym typeface="Trebuchet MS"/>
              </a:rPr>
              <a:t>UCX Slides taken from Akshay Venkatesh’s presentation at GTC ‘19</a:t>
            </a:r>
            <a:endParaRPr i="1">
              <a:solidFill>
                <a:srgbClr val="999999"/>
              </a:solidFill>
              <a:latin typeface="Trebuchet MS"/>
              <a:ea typeface="Trebuchet MS"/>
              <a:cs typeface="Trebuchet MS"/>
              <a:sym typeface="Trebuchet M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6" name="Shape 486"/>
        <p:cNvGrpSpPr/>
        <p:nvPr/>
      </p:nvGrpSpPr>
      <p:grpSpPr>
        <a:xfrm>
          <a:off x="0" y="0"/>
          <a:ext cx="0" cy="0"/>
          <a:chOff x="0" y="0"/>
          <a:chExt cx="0" cy="0"/>
        </a:xfrm>
      </p:grpSpPr>
      <p:sp>
        <p:nvSpPr>
          <p:cNvPr id="487" name="Google Shape;487;p71"/>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UCX</a:t>
            </a:r>
            <a:endParaRPr/>
          </a:p>
        </p:txBody>
      </p:sp>
      <p:sp>
        <p:nvSpPr>
          <p:cNvPr id="488" name="Google Shape;488;p71"/>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High performance Networking</a:t>
            </a:r>
            <a:endParaRPr/>
          </a:p>
        </p:txBody>
      </p:sp>
      <p:sp>
        <p:nvSpPr>
          <p:cNvPr id="489" name="Google Shape;489;p71"/>
          <p:cNvSpPr txBox="1"/>
          <p:nvPr>
            <p:ph idx="2" type="body"/>
          </p:nvPr>
        </p:nvSpPr>
        <p:spPr>
          <a:xfrm>
            <a:off x="498298" y="2432908"/>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u="sng">
                <a:solidFill>
                  <a:srgbClr val="0000FF"/>
                </a:solidFill>
                <a:hlinkClick r:id="rId3"/>
              </a:rPr>
              <a:t>GTC 2019 Talk by Akshay Venkatesh</a:t>
            </a:r>
            <a:endParaRPr>
              <a:solidFill>
                <a:srgbClr val="0000FF"/>
              </a:solidFill>
            </a:endParaRPr>
          </a:p>
        </p:txBody>
      </p:sp>
      <p:sp>
        <p:nvSpPr>
          <p:cNvPr id="490" name="Google Shape;490;p71"/>
          <p:cNvSpPr txBox="1"/>
          <p:nvPr>
            <p:ph idx="2" type="body"/>
          </p:nvPr>
        </p:nvSpPr>
        <p:spPr>
          <a:xfrm>
            <a:off x="498298" y="3072583"/>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u="sng">
                <a:solidFill>
                  <a:srgbClr val="0000FF"/>
                </a:solidFill>
                <a:hlinkClick r:id="rId4"/>
              </a:rPr>
              <a:t>Slides</a:t>
            </a:r>
            <a:endParaRPr>
              <a:solidFill>
                <a:srgbClr val="0000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Google Shape;495;p72"/>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UCX</a:t>
            </a:r>
            <a:endParaRPr/>
          </a:p>
        </p:txBody>
      </p:sp>
      <p:sp>
        <p:nvSpPr>
          <p:cNvPr id="496" name="Google Shape;496;p72"/>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Dask Array SVD + CuPy Experiment with and without UCX</a:t>
            </a:r>
            <a:endParaRPr/>
          </a:p>
        </p:txBody>
      </p:sp>
      <p:pic>
        <p:nvPicPr>
          <p:cNvPr id="497" name="Google Shape;497;p72"/>
          <p:cNvPicPr preferRelativeResize="0"/>
          <p:nvPr/>
        </p:nvPicPr>
        <p:blipFill>
          <a:blip r:embed="rId3">
            <a:alphaModFix/>
          </a:blip>
          <a:stretch>
            <a:fillRect/>
          </a:stretch>
        </p:blipFill>
        <p:spPr>
          <a:xfrm>
            <a:off x="2293425" y="1785125"/>
            <a:ext cx="6389151" cy="3940551"/>
          </a:xfrm>
          <a:prstGeom prst="rect">
            <a:avLst/>
          </a:prstGeom>
          <a:noFill/>
          <a:ln>
            <a:noFill/>
          </a:ln>
        </p:spPr>
      </p:pic>
      <p:sp>
        <p:nvSpPr>
          <p:cNvPr id="498" name="Google Shape;498;p72"/>
          <p:cNvSpPr txBox="1"/>
          <p:nvPr>
            <p:ph idx="2" type="body"/>
          </p:nvPr>
        </p:nvSpPr>
        <p:spPr>
          <a:xfrm>
            <a:off x="498298" y="5646608"/>
            <a:ext cx="9976200" cy="525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SzPts val="2400"/>
              <a:buFont typeface="Trebuchet MS"/>
              <a:buNone/>
            </a:pPr>
            <a:r>
              <a:rPr lang="en-US" sz="1800" u="sng">
                <a:solidFill>
                  <a:srgbClr val="0000FF"/>
                </a:solidFill>
                <a:latin typeface="Arial"/>
                <a:ea typeface="Arial"/>
                <a:cs typeface="Arial"/>
                <a:sym typeface="Arial"/>
                <a:hlinkClick r:id="rId4"/>
              </a:rPr>
              <a:t>https://blog.dask.org/2019/06/09/ucx-dgx</a:t>
            </a:r>
            <a:endParaRPr sz="1800">
              <a:solidFill>
                <a:srgbClr val="0000F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sp>
        <p:nvSpPr>
          <p:cNvPr id="503" name="Google Shape;503;p73"/>
          <p:cNvSpPr/>
          <p:nvPr/>
        </p:nvSpPr>
        <p:spPr>
          <a:xfrm>
            <a:off x="599731" y="1403125"/>
            <a:ext cx="4798200" cy="1995900"/>
          </a:xfrm>
          <a:prstGeom prst="rect">
            <a:avLst/>
          </a:prstGeom>
          <a:solidFill>
            <a:srgbClr val="EFEFE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4" name="Google Shape;504;p73"/>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We saw </a:t>
            </a:r>
            <a:r>
              <a:rPr lang="en-US"/>
              <a:t>four HPC Python components</a:t>
            </a:r>
            <a:endParaRPr/>
          </a:p>
        </p:txBody>
      </p:sp>
      <p:sp>
        <p:nvSpPr>
          <p:cNvPr id="505" name="Google Shape;505;p73"/>
          <p:cNvSpPr/>
          <p:nvPr/>
        </p:nvSpPr>
        <p:spPr>
          <a:xfrm>
            <a:off x="5585664" y="1403125"/>
            <a:ext cx="4787400" cy="1995900"/>
          </a:xfrm>
          <a:prstGeom prst="rect">
            <a:avLst/>
          </a:prstGeom>
          <a:solidFill>
            <a:srgbClr val="EFEFE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6" name="Google Shape;506;p73"/>
          <p:cNvSpPr/>
          <p:nvPr/>
        </p:nvSpPr>
        <p:spPr>
          <a:xfrm>
            <a:off x="599731" y="3611411"/>
            <a:ext cx="4798200" cy="1995900"/>
          </a:xfrm>
          <a:prstGeom prst="rect">
            <a:avLst/>
          </a:prstGeom>
          <a:solidFill>
            <a:srgbClr val="EFEFE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7" name="Google Shape;507;p73"/>
          <p:cNvSpPr/>
          <p:nvPr/>
        </p:nvSpPr>
        <p:spPr>
          <a:xfrm>
            <a:off x="5585664" y="3611411"/>
            <a:ext cx="4787400" cy="1995900"/>
          </a:xfrm>
          <a:prstGeom prst="rect">
            <a:avLst/>
          </a:prstGeom>
          <a:solidFill>
            <a:srgbClr val="EFEFE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8" name="Google Shape;508;p73"/>
          <p:cNvSpPr/>
          <p:nvPr/>
        </p:nvSpPr>
        <p:spPr>
          <a:xfrm>
            <a:off x="835376" y="1604625"/>
            <a:ext cx="3495900" cy="3417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None/>
            </a:pPr>
            <a:r>
              <a:rPr b="1" lang="en-US" sz="1800">
                <a:solidFill>
                  <a:schemeClr val="lt2"/>
                </a:solidFill>
                <a:latin typeface="Trebuchet MS"/>
                <a:ea typeface="Trebuchet MS"/>
                <a:cs typeface="Trebuchet MS"/>
                <a:sym typeface="Trebuchet MS"/>
              </a:rPr>
              <a:t>Compilation with Numba</a:t>
            </a:r>
            <a:endParaRPr/>
          </a:p>
        </p:txBody>
      </p:sp>
      <p:sp>
        <p:nvSpPr>
          <p:cNvPr id="509" name="Google Shape;509;p73"/>
          <p:cNvSpPr/>
          <p:nvPr/>
        </p:nvSpPr>
        <p:spPr>
          <a:xfrm>
            <a:off x="835372" y="1980894"/>
            <a:ext cx="2328000" cy="258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US" sz="1200">
                <a:solidFill>
                  <a:schemeClr val="dk2"/>
                </a:solidFill>
                <a:latin typeface="Trebuchet MS"/>
                <a:ea typeface="Trebuchet MS"/>
                <a:cs typeface="Trebuchet MS"/>
                <a:sym typeface="Trebuchet MS"/>
              </a:rPr>
              <a:t>A Python to LLVM compiler</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rPr lang="en-US" sz="1200">
                <a:solidFill>
                  <a:schemeClr val="dk2"/>
                </a:solidFill>
                <a:latin typeface="Trebuchet MS"/>
                <a:ea typeface="Trebuchet MS"/>
                <a:cs typeface="Trebuchet MS"/>
                <a:sym typeface="Trebuchet MS"/>
              </a:rPr>
              <a:t>JIT compiles numeric Python code to C speeds</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rPr i="1" lang="en-US" sz="1200">
                <a:solidFill>
                  <a:schemeClr val="dk2"/>
                </a:solidFill>
                <a:latin typeface="Trebuchet MS"/>
                <a:ea typeface="Trebuchet MS"/>
                <a:cs typeface="Trebuchet MS"/>
                <a:sym typeface="Trebuchet MS"/>
              </a:rPr>
              <a:t>We can have for loops again!</a:t>
            </a:r>
            <a:endParaRPr i="1" sz="1200">
              <a:solidFill>
                <a:schemeClr val="dk2"/>
              </a:solidFill>
              <a:latin typeface="Trebuchet MS"/>
              <a:ea typeface="Trebuchet MS"/>
              <a:cs typeface="Trebuchet MS"/>
              <a:sym typeface="Trebuchet MS"/>
            </a:endParaRPr>
          </a:p>
        </p:txBody>
      </p:sp>
      <p:sp>
        <p:nvSpPr>
          <p:cNvPr id="510" name="Google Shape;510;p73"/>
          <p:cNvSpPr/>
          <p:nvPr/>
        </p:nvSpPr>
        <p:spPr>
          <a:xfrm>
            <a:off x="835375" y="4198575"/>
            <a:ext cx="2676300" cy="258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US" sz="1200">
                <a:solidFill>
                  <a:schemeClr val="dk2"/>
                </a:solidFill>
                <a:latin typeface="Trebuchet MS"/>
                <a:ea typeface="Trebuchet MS"/>
                <a:cs typeface="Trebuchet MS"/>
                <a:sym typeface="Trebuchet MS"/>
              </a:rPr>
              <a:t>CUDA-backed GPU libraries</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rPr lang="en-US" sz="1200">
                <a:solidFill>
                  <a:schemeClr val="dk2"/>
                </a:solidFill>
                <a:latin typeface="Trebuchet MS"/>
                <a:ea typeface="Trebuchet MS"/>
                <a:cs typeface="Trebuchet MS"/>
                <a:sym typeface="Trebuchet MS"/>
              </a:rPr>
              <a:t>Like NumPy/Pandas/Scikit-Learn,</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rPr lang="en-US" sz="1200">
                <a:solidFill>
                  <a:schemeClr val="dk2"/>
                </a:solidFill>
                <a:latin typeface="Trebuchet MS"/>
                <a:ea typeface="Trebuchet MS"/>
                <a:cs typeface="Trebuchet MS"/>
                <a:sym typeface="Trebuchet MS"/>
              </a:rPr>
              <a:t>but backed by CUDA code</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rPr i="1" lang="en-US" sz="1200">
                <a:solidFill>
                  <a:schemeClr val="dk2"/>
                </a:solidFill>
                <a:latin typeface="Trebuchet MS"/>
                <a:ea typeface="Trebuchet MS"/>
                <a:cs typeface="Trebuchet MS"/>
                <a:sym typeface="Trebuchet MS"/>
              </a:rPr>
              <a:t>Python helped you to forget C</a:t>
            </a:r>
            <a:endParaRPr i="1"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rPr i="1" lang="en-US" sz="1200">
                <a:solidFill>
                  <a:schemeClr val="dk2"/>
                </a:solidFill>
                <a:latin typeface="Trebuchet MS"/>
                <a:ea typeface="Trebuchet MS"/>
                <a:cs typeface="Trebuchet MS"/>
                <a:sym typeface="Trebuchet MS"/>
              </a:rPr>
              <a:t>Now you can forget CUDA too!</a:t>
            </a:r>
            <a:endParaRPr i="1" sz="1200">
              <a:solidFill>
                <a:schemeClr val="dk2"/>
              </a:solidFill>
              <a:latin typeface="Trebuchet MS"/>
              <a:ea typeface="Trebuchet MS"/>
              <a:cs typeface="Trebuchet MS"/>
              <a:sym typeface="Trebuchet MS"/>
            </a:endParaRPr>
          </a:p>
        </p:txBody>
      </p:sp>
      <p:sp>
        <p:nvSpPr>
          <p:cNvPr id="511" name="Google Shape;511;p73"/>
          <p:cNvSpPr/>
          <p:nvPr/>
        </p:nvSpPr>
        <p:spPr>
          <a:xfrm>
            <a:off x="835376" y="3814425"/>
            <a:ext cx="3167400" cy="3417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None/>
            </a:pPr>
            <a:r>
              <a:rPr b="1" lang="en-US" sz="1800">
                <a:solidFill>
                  <a:schemeClr val="lt2"/>
                </a:solidFill>
                <a:latin typeface="Trebuchet MS"/>
                <a:ea typeface="Trebuchet MS"/>
                <a:cs typeface="Trebuchet MS"/>
                <a:sym typeface="Trebuchet MS"/>
              </a:rPr>
              <a:t>GPUs - RAPIDS, CuPy</a:t>
            </a:r>
            <a:endParaRPr/>
          </a:p>
        </p:txBody>
      </p:sp>
      <p:sp>
        <p:nvSpPr>
          <p:cNvPr id="512" name="Google Shape;512;p73"/>
          <p:cNvSpPr/>
          <p:nvPr/>
        </p:nvSpPr>
        <p:spPr>
          <a:xfrm>
            <a:off x="5800921" y="1980894"/>
            <a:ext cx="2328000" cy="258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US" sz="1200">
                <a:solidFill>
                  <a:schemeClr val="dk2"/>
                </a:solidFill>
                <a:latin typeface="Trebuchet MS"/>
                <a:ea typeface="Trebuchet MS"/>
                <a:cs typeface="Trebuchet MS"/>
                <a:sym typeface="Trebuchet MS"/>
              </a:rPr>
              <a:t>A Dynamic task scheduler</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rPr lang="en-US" sz="1200">
                <a:solidFill>
                  <a:schemeClr val="dk2"/>
                </a:solidFill>
                <a:latin typeface="Trebuchet MS"/>
                <a:ea typeface="Trebuchet MS"/>
                <a:cs typeface="Trebuchet MS"/>
                <a:sym typeface="Trebuchet MS"/>
              </a:rPr>
              <a:t>Runs Python task graphs on </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rPr lang="en-US" sz="1200">
                <a:solidFill>
                  <a:schemeClr val="dk2"/>
                </a:solidFill>
                <a:latin typeface="Trebuchet MS"/>
                <a:ea typeface="Trebuchet MS"/>
                <a:cs typeface="Trebuchet MS"/>
                <a:sym typeface="Trebuchet MS"/>
              </a:rPr>
              <a:t>distributed hardware</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rPr i="1" lang="en-US" sz="1200">
                <a:solidFill>
                  <a:schemeClr val="dk2"/>
                </a:solidFill>
                <a:latin typeface="Trebuchet MS"/>
                <a:ea typeface="Trebuchet MS"/>
                <a:cs typeface="Trebuchet MS"/>
                <a:sym typeface="Trebuchet MS"/>
              </a:rPr>
              <a:t>MPI!  But easier and slower!</a:t>
            </a:r>
            <a:endParaRPr i="1"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rPr i="1" lang="en-US" sz="1200">
                <a:solidFill>
                  <a:schemeClr val="dk2"/>
                </a:solidFill>
                <a:latin typeface="Trebuchet MS"/>
                <a:ea typeface="Trebuchet MS"/>
                <a:cs typeface="Trebuchet MS"/>
                <a:sym typeface="Trebuchet MS"/>
              </a:rPr>
              <a:t>Spark!  But more flexible and  without the JVM!</a:t>
            </a:r>
            <a:endParaRPr i="1" sz="1200">
              <a:solidFill>
                <a:schemeClr val="dk2"/>
              </a:solidFill>
              <a:latin typeface="Trebuchet MS"/>
              <a:ea typeface="Trebuchet MS"/>
              <a:cs typeface="Trebuchet MS"/>
              <a:sym typeface="Trebuchet MS"/>
            </a:endParaRPr>
          </a:p>
        </p:txBody>
      </p:sp>
      <p:sp>
        <p:nvSpPr>
          <p:cNvPr id="513" name="Google Shape;513;p73"/>
          <p:cNvSpPr/>
          <p:nvPr/>
        </p:nvSpPr>
        <p:spPr>
          <a:xfrm>
            <a:off x="5800926" y="1604625"/>
            <a:ext cx="2970300" cy="3417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None/>
            </a:pPr>
            <a:r>
              <a:rPr b="1" lang="en-US" sz="1800">
                <a:solidFill>
                  <a:schemeClr val="lt2"/>
                </a:solidFill>
                <a:latin typeface="Trebuchet MS"/>
                <a:ea typeface="Trebuchet MS"/>
                <a:cs typeface="Trebuchet MS"/>
                <a:sym typeface="Trebuchet MS"/>
              </a:rPr>
              <a:t>Parallelism with Dask</a:t>
            </a:r>
            <a:endParaRPr/>
          </a:p>
        </p:txBody>
      </p:sp>
      <p:sp>
        <p:nvSpPr>
          <p:cNvPr id="514" name="Google Shape;514;p73"/>
          <p:cNvSpPr/>
          <p:nvPr/>
        </p:nvSpPr>
        <p:spPr>
          <a:xfrm>
            <a:off x="5800911" y="4198575"/>
            <a:ext cx="2676300" cy="258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US" sz="1200">
                <a:solidFill>
                  <a:schemeClr val="dk2"/>
                </a:solidFill>
                <a:latin typeface="Trebuchet MS"/>
                <a:ea typeface="Trebuchet MS"/>
                <a:cs typeface="Trebuchet MS"/>
                <a:sym typeface="Trebuchet MS"/>
              </a:rPr>
              <a:t>High Performance Networking</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rPr lang="en-US" sz="1200">
                <a:solidFill>
                  <a:schemeClr val="dk2"/>
                </a:solidFill>
                <a:latin typeface="Trebuchet MS"/>
                <a:ea typeface="Trebuchet MS"/>
                <a:cs typeface="Trebuchet MS"/>
                <a:sym typeface="Trebuchet MS"/>
              </a:rPr>
              <a:t>Provides interfaces and routing to high performance networking libraries like InfiniBand and NVLink</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t/>
            </a:r>
            <a:endParaRPr sz="1200">
              <a:solidFill>
                <a:schemeClr val="dk2"/>
              </a:solidFill>
              <a:latin typeface="Trebuchet MS"/>
              <a:ea typeface="Trebuchet MS"/>
              <a:cs typeface="Trebuchet MS"/>
              <a:sym typeface="Trebuchet MS"/>
            </a:endParaRPr>
          </a:p>
          <a:p>
            <a:pPr indent="0" lvl="0" marL="0" marR="0" rtl="0" algn="l">
              <a:lnSpc>
                <a:spcPct val="90000"/>
              </a:lnSpc>
              <a:spcBef>
                <a:spcPts val="0"/>
              </a:spcBef>
              <a:spcAft>
                <a:spcPts val="0"/>
              </a:spcAft>
              <a:buNone/>
            </a:pPr>
            <a:r>
              <a:rPr i="1" lang="en-US" sz="1200">
                <a:solidFill>
                  <a:schemeClr val="dk2"/>
                </a:solidFill>
                <a:latin typeface="Trebuchet MS"/>
                <a:ea typeface="Trebuchet MS"/>
                <a:cs typeface="Trebuchet MS"/>
                <a:sym typeface="Trebuchet MS"/>
              </a:rPr>
              <a:t>Because once computation is fast</a:t>
            </a:r>
            <a:br>
              <a:rPr i="1" lang="en-US" sz="1200">
                <a:solidFill>
                  <a:schemeClr val="dk2"/>
                </a:solidFill>
                <a:latin typeface="Trebuchet MS"/>
                <a:ea typeface="Trebuchet MS"/>
                <a:cs typeface="Trebuchet MS"/>
                <a:sym typeface="Trebuchet MS"/>
              </a:rPr>
            </a:br>
            <a:r>
              <a:rPr i="1" lang="en-US" sz="1200">
                <a:solidFill>
                  <a:schemeClr val="dk2"/>
                </a:solidFill>
                <a:latin typeface="Trebuchet MS"/>
                <a:ea typeface="Trebuchet MS"/>
                <a:cs typeface="Trebuchet MS"/>
                <a:sym typeface="Trebuchet MS"/>
              </a:rPr>
              <a:t>we need to focus on everything else</a:t>
            </a:r>
            <a:endParaRPr i="1" sz="1200">
              <a:solidFill>
                <a:schemeClr val="dk2"/>
              </a:solidFill>
              <a:latin typeface="Trebuchet MS"/>
              <a:ea typeface="Trebuchet MS"/>
              <a:cs typeface="Trebuchet MS"/>
              <a:sym typeface="Trebuchet MS"/>
            </a:endParaRPr>
          </a:p>
        </p:txBody>
      </p:sp>
      <p:sp>
        <p:nvSpPr>
          <p:cNvPr id="515" name="Google Shape;515;p73"/>
          <p:cNvSpPr/>
          <p:nvPr/>
        </p:nvSpPr>
        <p:spPr>
          <a:xfrm>
            <a:off x="5800921" y="3814436"/>
            <a:ext cx="2328000" cy="3417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None/>
            </a:pPr>
            <a:r>
              <a:rPr b="1" lang="en-US" sz="1800">
                <a:solidFill>
                  <a:schemeClr val="lt2"/>
                </a:solidFill>
                <a:latin typeface="Trebuchet MS"/>
                <a:ea typeface="Trebuchet MS"/>
                <a:cs typeface="Trebuchet MS"/>
                <a:sym typeface="Trebuchet MS"/>
              </a:rPr>
              <a:t>UCX</a:t>
            </a:r>
            <a:endParaRPr/>
          </a:p>
        </p:txBody>
      </p:sp>
      <p:pic>
        <p:nvPicPr>
          <p:cNvPr id="516" name="Google Shape;516;p73"/>
          <p:cNvPicPr preferRelativeResize="0"/>
          <p:nvPr/>
        </p:nvPicPr>
        <p:blipFill>
          <a:blip r:embed="rId3">
            <a:alphaModFix/>
          </a:blip>
          <a:stretch>
            <a:fillRect/>
          </a:stretch>
        </p:blipFill>
        <p:spPr>
          <a:xfrm>
            <a:off x="8659788" y="1755538"/>
            <a:ext cx="1428750" cy="1428750"/>
          </a:xfrm>
          <a:prstGeom prst="rect">
            <a:avLst/>
          </a:prstGeom>
          <a:noFill/>
          <a:ln>
            <a:noFill/>
          </a:ln>
        </p:spPr>
      </p:pic>
      <p:pic>
        <p:nvPicPr>
          <p:cNvPr id="517" name="Google Shape;517;p73"/>
          <p:cNvPicPr preferRelativeResize="0"/>
          <p:nvPr/>
        </p:nvPicPr>
        <p:blipFill rotWithShape="1">
          <a:blip r:embed="rId4">
            <a:alphaModFix/>
          </a:blip>
          <a:srcRect b="20097" l="11646" r="12285" t="21413"/>
          <a:stretch/>
        </p:blipFill>
        <p:spPr>
          <a:xfrm>
            <a:off x="3511677" y="4276571"/>
            <a:ext cx="1731251" cy="665554"/>
          </a:xfrm>
          <a:prstGeom prst="rect">
            <a:avLst/>
          </a:prstGeom>
          <a:noFill/>
          <a:ln>
            <a:noFill/>
          </a:ln>
        </p:spPr>
      </p:pic>
      <p:pic>
        <p:nvPicPr>
          <p:cNvPr id="518" name="Google Shape;518;p73"/>
          <p:cNvPicPr preferRelativeResize="0"/>
          <p:nvPr/>
        </p:nvPicPr>
        <p:blipFill rotWithShape="1">
          <a:blip r:embed="rId5">
            <a:alphaModFix/>
          </a:blip>
          <a:srcRect b="10996" l="18178" r="22474" t="10627"/>
          <a:stretch/>
        </p:blipFill>
        <p:spPr>
          <a:xfrm>
            <a:off x="3660150" y="1762362"/>
            <a:ext cx="1428750" cy="1415100"/>
          </a:xfrm>
          <a:prstGeom prst="rect">
            <a:avLst/>
          </a:prstGeom>
          <a:noFill/>
          <a:ln>
            <a:noFill/>
          </a:ln>
          <a:effectLst>
            <a:outerShdw blurRad="57150" rotWithShape="0" algn="bl" dir="5400000" dist="19050">
              <a:srgbClr val="000000">
                <a:alpha val="50000"/>
              </a:srgbClr>
            </a:outerShdw>
          </a:effectLst>
        </p:spPr>
      </p:pic>
      <p:pic>
        <p:nvPicPr>
          <p:cNvPr id="519" name="Google Shape;519;p73"/>
          <p:cNvPicPr preferRelativeResize="0"/>
          <p:nvPr/>
        </p:nvPicPr>
        <p:blipFill>
          <a:blip r:embed="rId6">
            <a:alphaModFix/>
          </a:blip>
          <a:stretch>
            <a:fillRect/>
          </a:stretch>
        </p:blipFill>
        <p:spPr>
          <a:xfrm>
            <a:off x="8531924" y="3813676"/>
            <a:ext cx="1586224" cy="15913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3" name="Shape 523"/>
        <p:cNvGrpSpPr/>
        <p:nvPr/>
      </p:nvGrpSpPr>
      <p:grpSpPr>
        <a:xfrm>
          <a:off x="0" y="0"/>
          <a:ext cx="0" cy="0"/>
          <a:chOff x="0" y="0"/>
          <a:chExt cx="0" cy="0"/>
        </a:xfrm>
      </p:grpSpPr>
      <p:sp>
        <p:nvSpPr>
          <p:cNvPr id="524" name="Google Shape;524;p74"/>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We saw four HPC Python components</a:t>
            </a:r>
            <a:endParaRPr/>
          </a:p>
        </p:txBody>
      </p:sp>
      <p:sp>
        <p:nvSpPr>
          <p:cNvPr id="525" name="Google Shape;525;p74"/>
          <p:cNvSpPr txBox="1"/>
          <p:nvPr>
            <p:ph type="title"/>
          </p:nvPr>
        </p:nvSpPr>
        <p:spPr>
          <a:xfrm>
            <a:off x="476498" y="2395801"/>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sz="3000">
                <a:solidFill>
                  <a:schemeClr val="lt2"/>
                </a:solidFill>
              </a:rPr>
              <a:t>Each stands on its own</a:t>
            </a:r>
            <a:endParaRPr sz="3000">
              <a:solidFill>
                <a:schemeClr val="lt2"/>
              </a:solidFill>
            </a:endParaRPr>
          </a:p>
        </p:txBody>
      </p:sp>
      <p:sp>
        <p:nvSpPr>
          <p:cNvPr id="526" name="Google Shape;526;p74"/>
          <p:cNvSpPr txBox="1"/>
          <p:nvPr>
            <p:ph type="title"/>
          </p:nvPr>
        </p:nvSpPr>
        <p:spPr>
          <a:xfrm>
            <a:off x="476498" y="2986801"/>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sz="3000">
                <a:solidFill>
                  <a:schemeClr val="lt2"/>
                </a:solidFill>
              </a:rPr>
              <a:t>Each</a:t>
            </a:r>
            <a:r>
              <a:rPr lang="en-US" sz="3000">
                <a:solidFill>
                  <a:schemeClr val="lt2"/>
                </a:solidFill>
              </a:rPr>
              <a:t> plays well with others, forming an ecosystem</a:t>
            </a:r>
            <a:endParaRPr sz="3000">
              <a:solidFill>
                <a:schemeClr val="lt2"/>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0" name="Shape 530"/>
        <p:cNvGrpSpPr/>
        <p:nvPr/>
      </p:nvGrpSpPr>
      <p:grpSpPr>
        <a:xfrm>
          <a:off x="0" y="0"/>
          <a:ext cx="0" cy="0"/>
          <a:chOff x="0" y="0"/>
          <a:chExt cx="0" cy="0"/>
        </a:xfrm>
      </p:grpSpPr>
      <p:sp>
        <p:nvSpPr>
          <p:cNvPr id="531" name="Google Shape;531;p75"/>
          <p:cNvSpPr txBox="1"/>
          <p:nvPr>
            <p:ph idx="1" type="body"/>
          </p:nvPr>
        </p:nvSpPr>
        <p:spPr>
          <a:xfrm>
            <a:off x="516750" y="2103035"/>
            <a:ext cx="9948600" cy="3718800"/>
          </a:xfrm>
          <a:prstGeom prst="rect">
            <a:avLst/>
          </a:prstGeom>
          <a:noFill/>
          <a:ln>
            <a:noFill/>
          </a:ln>
        </p:spPr>
        <p:txBody>
          <a:bodyPr anchorCtr="0" anchor="t" bIns="45700" lIns="91425" spcFirstLastPara="1" rIns="91425" wrap="square" tIns="45700">
            <a:noAutofit/>
          </a:bodyPr>
          <a:lstStyle/>
          <a:p>
            <a:pPr indent="0" lvl="0" marL="457200" rtl="0" algn="ctr">
              <a:spcBef>
                <a:spcPts val="0"/>
              </a:spcBef>
              <a:spcAft>
                <a:spcPts val="0"/>
              </a:spcAft>
              <a:buNone/>
            </a:pPr>
            <a:r>
              <a:rPr b="1" lang="en-US" sz="2400"/>
              <a:t>PyData: </a:t>
            </a:r>
            <a:r>
              <a:rPr b="1" lang="en-US" sz="2400" u="sng">
                <a:solidFill>
                  <a:schemeClr val="lt2"/>
                </a:solidFill>
                <a:hlinkClick r:id="rId3"/>
              </a:rPr>
              <a:t>pydata.org</a:t>
            </a:r>
            <a:r>
              <a:rPr b="1" lang="en-US" sz="2400"/>
              <a:t> </a:t>
            </a:r>
            <a:endParaRPr b="1" sz="2400"/>
          </a:p>
          <a:p>
            <a:pPr indent="0" lvl="0" marL="457200" rtl="0" algn="ctr">
              <a:spcBef>
                <a:spcPts val="0"/>
              </a:spcBef>
              <a:spcAft>
                <a:spcPts val="0"/>
              </a:spcAft>
              <a:buNone/>
            </a:pPr>
            <a:r>
              <a:t/>
            </a:r>
            <a:endParaRPr b="1" sz="2400"/>
          </a:p>
          <a:p>
            <a:pPr indent="0" lvl="0" marL="457200" rtl="0" algn="ctr">
              <a:spcBef>
                <a:spcPts val="0"/>
              </a:spcBef>
              <a:spcAft>
                <a:spcPts val="0"/>
              </a:spcAft>
              <a:buNone/>
            </a:pPr>
            <a:r>
              <a:rPr b="1" lang="en-US" sz="2400"/>
              <a:t>Numba: </a:t>
            </a:r>
            <a:r>
              <a:rPr b="1" lang="en-US" sz="2400" u="sng">
                <a:solidFill>
                  <a:schemeClr val="hlink"/>
                </a:solidFill>
                <a:hlinkClick r:id="rId4"/>
              </a:rPr>
              <a:t>numba.pydata.org</a:t>
            </a:r>
            <a:endParaRPr b="1" sz="2400"/>
          </a:p>
          <a:p>
            <a:pPr indent="0" lvl="0" marL="457200" rtl="0" algn="ctr">
              <a:spcBef>
                <a:spcPts val="0"/>
              </a:spcBef>
              <a:spcAft>
                <a:spcPts val="0"/>
              </a:spcAft>
              <a:buClr>
                <a:schemeClr val="dk2"/>
              </a:buClr>
              <a:buSzPts val="1100"/>
              <a:buFont typeface="Arial"/>
              <a:buNone/>
            </a:pPr>
            <a:r>
              <a:rPr b="1" lang="en-US" sz="2400"/>
              <a:t>Dask: </a:t>
            </a:r>
            <a:r>
              <a:rPr b="1" lang="en-US" sz="2400" u="sng">
                <a:solidFill>
                  <a:schemeClr val="lt2"/>
                </a:solidFill>
                <a:hlinkClick r:id="rId5"/>
              </a:rPr>
              <a:t>dask.org</a:t>
            </a:r>
            <a:endParaRPr b="1" sz="2400"/>
          </a:p>
          <a:p>
            <a:pPr indent="0" lvl="0" marL="457200" marR="0" rtl="0" algn="ctr">
              <a:lnSpc>
                <a:spcPct val="90000"/>
              </a:lnSpc>
              <a:spcBef>
                <a:spcPts val="0"/>
              </a:spcBef>
              <a:spcAft>
                <a:spcPts val="0"/>
              </a:spcAft>
              <a:buNone/>
            </a:pPr>
            <a:r>
              <a:rPr b="1" lang="en-US" sz="2400"/>
              <a:t>Rapids: </a:t>
            </a:r>
            <a:r>
              <a:rPr b="1" lang="en-US" sz="2400" u="sng">
                <a:solidFill>
                  <a:schemeClr val="hlink"/>
                </a:solidFill>
                <a:hlinkClick r:id="rId6"/>
              </a:rPr>
              <a:t>rapids.ai</a:t>
            </a:r>
            <a:br>
              <a:rPr b="1" lang="en-US" sz="2400"/>
            </a:br>
            <a:r>
              <a:rPr b="1" lang="en-US" sz="2400"/>
              <a:t>UCX: </a:t>
            </a:r>
            <a:r>
              <a:rPr b="1" lang="en-US" sz="2400" u="sng">
                <a:solidFill>
                  <a:schemeClr val="hlink"/>
                </a:solidFill>
                <a:hlinkClick r:id="rId7"/>
              </a:rPr>
              <a:t>openucx.org</a:t>
            </a:r>
            <a:br>
              <a:rPr b="1" lang="en-US" sz="2400"/>
            </a:br>
            <a:br>
              <a:rPr b="1" lang="en-US" sz="2400"/>
            </a:br>
            <a:r>
              <a:rPr b="1" lang="en-US" sz="2400" u="sng">
                <a:solidFill>
                  <a:schemeClr val="hlink"/>
                </a:solidFill>
                <a:hlinkClick r:id="rId8"/>
              </a:rPr>
              <a:t>examples.dask.org</a:t>
            </a:r>
            <a:endParaRPr b="1" sz="2400"/>
          </a:p>
        </p:txBody>
      </p:sp>
      <p:sp>
        <p:nvSpPr>
          <p:cNvPr id="532" name="Google Shape;532;p75"/>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Learn More</a:t>
            </a:r>
            <a:endParaRPr/>
          </a:p>
        </p:txBody>
      </p:sp>
      <p:sp>
        <p:nvSpPr>
          <p:cNvPr id="533" name="Google Shape;533;p75"/>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Font typeface="Trebuchet MS"/>
              <a:buNone/>
            </a:pPr>
            <a:r>
              <a:rPr lang="en-US"/>
              <a:t>Thank you for your time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35"/>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Numba</a:t>
            </a:r>
            <a:endParaRPr/>
          </a:p>
        </p:txBody>
      </p:sp>
      <p:sp>
        <p:nvSpPr>
          <p:cNvPr id="187" name="Google Shape;187;p35"/>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2"/>
              </a:buClr>
              <a:buSzPts val="2400"/>
              <a:buFont typeface="Trebuchet MS"/>
              <a:buNone/>
            </a:pPr>
            <a:r>
              <a:rPr lang="en-US"/>
              <a:t>JIT Compiler for Python with LLVM</a:t>
            </a:r>
            <a:endParaRPr/>
          </a:p>
          <a:p>
            <a:pPr indent="0" lvl="0" marL="0" rtl="0" algn="l">
              <a:lnSpc>
                <a:spcPct val="90000"/>
              </a:lnSpc>
              <a:spcBef>
                <a:spcPts val="0"/>
              </a:spcBef>
              <a:spcAft>
                <a:spcPts val="0"/>
              </a:spcAft>
              <a:buClr>
                <a:srgbClr val="000000"/>
              </a:buClr>
              <a:buSzPts val="2400"/>
              <a:buFont typeface="Trebuchet MS"/>
              <a:buNone/>
            </a:pPr>
            <a:r>
              <a:t/>
            </a:r>
            <a:endParaRPr/>
          </a:p>
        </p:txBody>
      </p:sp>
      <p:sp>
        <p:nvSpPr>
          <p:cNvPr id="188" name="Google Shape;188;p35"/>
          <p:cNvSpPr txBox="1"/>
          <p:nvPr>
            <p:ph idx="1" type="body"/>
          </p:nvPr>
        </p:nvSpPr>
        <p:spPr>
          <a:xfrm>
            <a:off x="516750" y="2089150"/>
            <a:ext cx="4414200" cy="3732600"/>
          </a:xfrm>
          <a:prstGeom prst="rect">
            <a:avLst/>
          </a:prstGeom>
          <a:noFill/>
          <a:ln>
            <a:noFill/>
          </a:ln>
        </p:spPr>
        <p:txBody>
          <a:bodyPr anchorCtr="0" anchor="t" bIns="45700" lIns="91425" spcFirstLastPara="1" rIns="91425" wrap="square" tIns="45700">
            <a:noAutofit/>
          </a:bodyPr>
          <a:lstStyle/>
          <a:p>
            <a:pPr indent="-314325" lvl="0" marL="457200" marR="0" rtl="0" algn="l">
              <a:lnSpc>
                <a:spcPct val="90000"/>
              </a:lnSpc>
              <a:spcBef>
                <a:spcPts val="0"/>
              </a:spcBef>
              <a:spcAft>
                <a:spcPts val="0"/>
              </a:spcAft>
              <a:buClr>
                <a:schemeClr val="dk1"/>
              </a:buClr>
              <a:buSzPts val="1350"/>
              <a:buFont typeface="Trebuchet MS"/>
              <a:buChar char="•"/>
            </a:pPr>
            <a:r>
              <a:rPr b="1" lang="en-US"/>
              <a:t>Write Python function</a:t>
            </a:r>
            <a:endParaRPr b="1"/>
          </a:p>
          <a:p>
            <a:pPr indent="-304800" lvl="1" marL="914400" marR="0" rtl="0" algn="l">
              <a:lnSpc>
                <a:spcPct val="90000"/>
              </a:lnSpc>
              <a:spcBef>
                <a:spcPts val="0"/>
              </a:spcBef>
              <a:spcAft>
                <a:spcPts val="0"/>
              </a:spcAft>
              <a:buSzPts val="1200"/>
              <a:buChar char="•"/>
            </a:pPr>
            <a:r>
              <a:rPr lang="en-US"/>
              <a:t>Use C/Fortran style for loops</a:t>
            </a:r>
            <a:endParaRPr/>
          </a:p>
          <a:p>
            <a:pPr indent="-304800" lvl="1" marL="914400" marR="0" rtl="0" algn="l">
              <a:lnSpc>
                <a:spcPct val="90000"/>
              </a:lnSpc>
              <a:spcBef>
                <a:spcPts val="0"/>
              </a:spcBef>
              <a:spcAft>
                <a:spcPts val="0"/>
              </a:spcAft>
              <a:buSzPts val="1200"/>
              <a:buChar char="•"/>
            </a:pPr>
            <a:r>
              <a:rPr lang="en-US"/>
              <a:t>Large subset of Python language</a:t>
            </a:r>
            <a:endParaRPr/>
          </a:p>
          <a:p>
            <a:pPr indent="-304800" lvl="1" marL="914400" marR="0" rtl="0" algn="l">
              <a:lnSpc>
                <a:spcPct val="90000"/>
              </a:lnSpc>
              <a:spcBef>
                <a:spcPts val="0"/>
              </a:spcBef>
              <a:spcAft>
                <a:spcPts val="0"/>
              </a:spcAft>
              <a:buSzPts val="1200"/>
              <a:buChar char="•"/>
            </a:pPr>
            <a:r>
              <a:rPr lang="en-US"/>
              <a:t>Mostly for numeric data</a:t>
            </a:r>
            <a:endParaRPr/>
          </a:p>
          <a:p>
            <a:pPr indent="-314325" lvl="0" marL="457200" marR="0" rtl="0" algn="l">
              <a:lnSpc>
                <a:spcPct val="90000"/>
              </a:lnSpc>
              <a:spcBef>
                <a:spcPts val="0"/>
              </a:spcBef>
              <a:spcAft>
                <a:spcPts val="0"/>
              </a:spcAft>
              <a:buClr>
                <a:schemeClr val="dk1"/>
              </a:buClr>
              <a:buSzPts val="1350"/>
              <a:buChar char="•"/>
            </a:pPr>
            <a:r>
              <a:rPr lang="en-US"/>
              <a:t>Wrap it in @numba.jit</a:t>
            </a:r>
            <a:endParaRPr/>
          </a:p>
          <a:p>
            <a:pPr indent="-304800" lvl="1" marL="914400" marR="0" rtl="0" algn="l">
              <a:lnSpc>
                <a:spcPct val="90000"/>
              </a:lnSpc>
              <a:spcBef>
                <a:spcPts val="0"/>
              </a:spcBef>
              <a:spcAft>
                <a:spcPts val="0"/>
              </a:spcAft>
              <a:buSzPts val="1200"/>
              <a:buChar char="•"/>
            </a:pPr>
            <a:r>
              <a:rPr lang="en-US"/>
              <a:t>Compiles to native code with LLVM</a:t>
            </a:r>
            <a:endParaRPr/>
          </a:p>
          <a:p>
            <a:pPr indent="-304800" lvl="1" marL="914400" marR="0" rtl="0" algn="l">
              <a:lnSpc>
                <a:spcPct val="90000"/>
              </a:lnSpc>
              <a:spcBef>
                <a:spcPts val="0"/>
              </a:spcBef>
              <a:spcAft>
                <a:spcPts val="0"/>
              </a:spcAft>
              <a:buSzPts val="1200"/>
              <a:buChar char="•"/>
            </a:pPr>
            <a:r>
              <a:rPr lang="en-US"/>
              <a:t>JIT compiles on first use with new type signatures</a:t>
            </a:r>
            <a:endParaRPr/>
          </a:p>
          <a:p>
            <a:pPr indent="-314325" lvl="0" marL="457200" marR="0" rtl="0" algn="l">
              <a:lnSpc>
                <a:spcPct val="90000"/>
              </a:lnSpc>
              <a:spcBef>
                <a:spcPts val="0"/>
              </a:spcBef>
              <a:spcAft>
                <a:spcPts val="0"/>
              </a:spcAft>
              <a:buSzPts val="1350"/>
              <a:buChar char="•"/>
            </a:pPr>
            <a:r>
              <a:rPr lang="en-US"/>
              <a:t>Runs at C/Fortran speeds</a:t>
            </a:r>
            <a:endParaRPr/>
          </a:p>
          <a:p>
            <a:pPr indent="0" lvl="0" marL="0" marR="0" rtl="0" algn="l">
              <a:lnSpc>
                <a:spcPct val="90000"/>
              </a:lnSpc>
              <a:spcBef>
                <a:spcPts val="0"/>
              </a:spcBef>
              <a:spcAft>
                <a:spcPts val="0"/>
              </a:spcAft>
              <a:buNone/>
            </a:pPr>
            <a:r>
              <a:t/>
            </a:r>
            <a:endParaRPr/>
          </a:p>
          <a:p>
            <a:pPr indent="0" lvl="0" marL="0" marR="0" rtl="0" algn="l">
              <a:lnSpc>
                <a:spcPct val="90000"/>
              </a:lnSpc>
              <a:spcBef>
                <a:spcPts val="0"/>
              </a:spcBef>
              <a:spcAft>
                <a:spcPts val="0"/>
              </a:spcAft>
              <a:buNone/>
            </a:pPr>
            <a:r>
              <a:t/>
            </a:r>
            <a:endParaRPr/>
          </a:p>
          <a:p>
            <a:pPr indent="0" lvl="0" marL="0" marR="0" rtl="0" algn="l">
              <a:lnSpc>
                <a:spcPct val="90000"/>
              </a:lnSpc>
              <a:spcBef>
                <a:spcPts val="0"/>
              </a:spcBef>
              <a:spcAft>
                <a:spcPts val="0"/>
              </a:spcAft>
              <a:buNone/>
            </a:pPr>
            <a:r>
              <a:t/>
            </a:r>
            <a:endParaRPr/>
          </a:p>
          <a:p>
            <a:pPr indent="0" lvl="0" marL="0" marR="0" rtl="0" algn="l">
              <a:lnSpc>
                <a:spcPct val="90000"/>
              </a:lnSpc>
              <a:spcBef>
                <a:spcPts val="0"/>
              </a:spcBef>
              <a:spcAft>
                <a:spcPts val="0"/>
              </a:spcAft>
              <a:buNone/>
            </a:pPr>
            <a:r>
              <a:t/>
            </a:r>
            <a:endParaRPr/>
          </a:p>
          <a:p>
            <a:pPr indent="0" lvl="0" marL="0" rtl="0" algn="l">
              <a:spcBef>
                <a:spcPts val="0"/>
              </a:spcBef>
              <a:spcAft>
                <a:spcPts val="0"/>
              </a:spcAft>
              <a:buClr>
                <a:schemeClr val="dk2"/>
              </a:buClr>
              <a:buSzPts val="1100"/>
              <a:buFont typeface="Arial"/>
              <a:buNone/>
            </a:pPr>
            <a:r>
              <a:rPr i="1" lang="en-US"/>
              <a:t>See also: Cython, Pythran, pybind, f2py</a:t>
            </a:r>
            <a:endParaRPr i="1"/>
          </a:p>
          <a:p>
            <a:pPr indent="0" lvl="0" marL="0" marR="0" rtl="0" algn="l">
              <a:lnSpc>
                <a:spcPct val="90000"/>
              </a:lnSpc>
              <a:spcBef>
                <a:spcPts val="0"/>
              </a:spcBef>
              <a:spcAft>
                <a:spcPts val="0"/>
              </a:spcAft>
              <a:buNone/>
            </a:pPr>
            <a:r>
              <a:t/>
            </a:r>
            <a:endParaRPr/>
          </a:p>
        </p:txBody>
      </p:sp>
      <p:sp>
        <p:nvSpPr>
          <p:cNvPr id="189" name="Google Shape;189;p35"/>
          <p:cNvSpPr txBox="1"/>
          <p:nvPr>
            <p:ph idx="1" type="body"/>
          </p:nvPr>
        </p:nvSpPr>
        <p:spPr>
          <a:xfrm>
            <a:off x="5878400" y="2089150"/>
            <a:ext cx="5094300" cy="3732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def sum(x):</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    total = 0</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    for i in range(x.shape[0]):</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        total += x[i]</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    return total</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&gt;&gt;&gt; x = numpy.arange(10_000_000)</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&gt;&gt;&gt; %time sum(x)</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b="1" lang="en-US">
                <a:latin typeface="Roboto Mono"/>
                <a:ea typeface="Roboto Mono"/>
                <a:cs typeface="Roboto Mono"/>
                <a:sym typeface="Roboto Mono"/>
              </a:rPr>
              <a:t>1.34 s ± 8.17 ms</a:t>
            </a:r>
            <a:endParaRPr b="1">
              <a:latin typeface="Roboto Mono"/>
              <a:ea typeface="Roboto Mono"/>
              <a:cs typeface="Roboto Mono"/>
              <a:sym typeface="Roboto Mon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36"/>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Numba</a:t>
            </a:r>
            <a:endParaRPr/>
          </a:p>
        </p:txBody>
      </p:sp>
      <p:sp>
        <p:nvSpPr>
          <p:cNvPr id="195" name="Google Shape;195;p36"/>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2"/>
              </a:buClr>
              <a:buSzPts val="2400"/>
              <a:buFont typeface="Trebuchet MS"/>
              <a:buNone/>
            </a:pPr>
            <a:r>
              <a:rPr lang="en-US"/>
              <a:t>JIT Compiler for Python with LLVM</a:t>
            </a:r>
            <a:endParaRPr/>
          </a:p>
          <a:p>
            <a:pPr indent="0" lvl="0" marL="0" rtl="0" algn="ctr">
              <a:lnSpc>
                <a:spcPct val="90000"/>
              </a:lnSpc>
              <a:spcBef>
                <a:spcPts val="0"/>
              </a:spcBef>
              <a:spcAft>
                <a:spcPts val="0"/>
              </a:spcAft>
              <a:buSzPts val="2400"/>
              <a:buFont typeface="Trebuchet MS"/>
              <a:buNone/>
            </a:pPr>
            <a:r>
              <a:t/>
            </a:r>
            <a:endParaRPr/>
          </a:p>
        </p:txBody>
      </p:sp>
      <p:sp>
        <p:nvSpPr>
          <p:cNvPr id="196" name="Google Shape;196;p36"/>
          <p:cNvSpPr txBox="1"/>
          <p:nvPr>
            <p:ph idx="1" type="body"/>
          </p:nvPr>
        </p:nvSpPr>
        <p:spPr>
          <a:xfrm>
            <a:off x="516750" y="2089150"/>
            <a:ext cx="4414200" cy="3732600"/>
          </a:xfrm>
          <a:prstGeom prst="rect">
            <a:avLst/>
          </a:prstGeom>
          <a:noFill/>
          <a:ln>
            <a:noFill/>
          </a:ln>
        </p:spPr>
        <p:txBody>
          <a:bodyPr anchorCtr="0" anchor="t" bIns="45700" lIns="91425" spcFirstLastPara="1" rIns="91425" wrap="square" tIns="45700">
            <a:noAutofit/>
          </a:bodyPr>
          <a:lstStyle/>
          <a:p>
            <a:pPr indent="-314325" lvl="0" marL="457200" marR="0" rtl="0" algn="l">
              <a:lnSpc>
                <a:spcPct val="90000"/>
              </a:lnSpc>
              <a:spcBef>
                <a:spcPts val="0"/>
              </a:spcBef>
              <a:spcAft>
                <a:spcPts val="0"/>
              </a:spcAft>
              <a:buClr>
                <a:schemeClr val="dk1"/>
              </a:buClr>
              <a:buSzPts val="1350"/>
              <a:buChar char="•"/>
            </a:pPr>
            <a:r>
              <a:rPr lang="en-US"/>
              <a:t>Write Python function</a:t>
            </a:r>
            <a:endParaRPr/>
          </a:p>
          <a:p>
            <a:pPr indent="-304800" lvl="1" marL="914400" marR="0" rtl="0" algn="l">
              <a:lnSpc>
                <a:spcPct val="90000"/>
              </a:lnSpc>
              <a:spcBef>
                <a:spcPts val="0"/>
              </a:spcBef>
              <a:spcAft>
                <a:spcPts val="0"/>
              </a:spcAft>
              <a:buSzPts val="1200"/>
              <a:buChar char="•"/>
            </a:pPr>
            <a:r>
              <a:rPr lang="en-US"/>
              <a:t>Use C/Fortran style for loops</a:t>
            </a:r>
            <a:endParaRPr/>
          </a:p>
          <a:p>
            <a:pPr indent="-304800" lvl="1" marL="914400" marR="0" rtl="0" algn="l">
              <a:lnSpc>
                <a:spcPct val="90000"/>
              </a:lnSpc>
              <a:spcBef>
                <a:spcPts val="0"/>
              </a:spcBef>
              <a:spcAft>
                <a:spcPts val="0"/>
              </a:spcAft>
              <a:buSzPts val="1200"/>
              <a:buChar char="•"/>
            </a:pPr>
            <a:r>
              <a:rPr lang="en-US"/>
              <a:t>Large subset of Python language</a:t>
            </a:r>
            <a:endParaRPr/>
          </a:p>
          <a:p>
            <a:pPr indent="-304800" lvl="1" marL="914400" marR="0" rtl="0" algn="l">
              <a:lnSpc>
                <a:spcPct val="90000"/>
              </a:lnSpc>
              <a:spcBef>
                <a:spcPts val="0"/>
              </a:spcBef>
              <a:spcAft>
                <a:spcPts val="0"/>
              </a:spcAft>
              <a:buSzPts val="1200"/>
              <a:buChar char="•"/>
            </a:pPr>
            <a:r>
              <a:rPr lang="en-US"/>
              <a:t>Mostly for numeric data</a:t>
            </a:r>
            <a:endParaRPr/>
          </a:p>
          <a:p>
            <a:pPr indent="-314325" lvl="0" marL="457200" marR="0" rtl="0" algn="l">
              <a:lnSpc>
                <a:spcPct val="90000"/>
              </a:lnSpc>
              <a:spcBef>
                <a:spcPts val="0"/>
              </a:spcBef>
              <a:spcAft>
                <a:spcPts val="0"/>
              </a:spcAft>
              <a:buClr>
                <a:schemeClr val="dk1"/>
              </a:buClr>
              <a:buSzPts val="1350"/>
              <a:buFont typeface="Trebuchet MS"/>
              <a:buChar char="•"/>
            </a:pPr>
            <a:r>
              <a:rPr b="1" lang="en-US"/>
              <a:t>Wrap it in @numba.jit</a:t>
            </a:r>
            <a:endParaRPr b="1"/>
          </a:p>
          <a:p>
            <a:pPr indent="-304800" lvl="1" marL="914400" marR="0" rtl="0" algn="l">
              <a:lnSpc>
                <a:spcPct val="90000"/>
              </a:lnSpc>
              <a:spcBef>
                <a:spcPts val="0"/>
              </a:spcBef>
              <a:spcAft>
                <a:spcPts val="0"/>
              </a:spcAft>
              <a:buSzPts val="1200"/>
              <a:buChar char="•"/>
            </a:pPr>
            <a:r>
              <a:rPr lang="en-US"/>
              <a:t>Compiles to native code with LLVM</a:t>
            </a:r>
            <a:endParaRPr/>
          </a:p>
          <a:p>
            <a:pPr indent="-304800" lvl="1" marL="914400" marR="0" rtl="0" algn="l">
              <a:lnSpc>
                <a:spcPct val="90000"/>
              </a:lnSpc>
              <a:spcBef>
                <a:spcPts val="0"/>
              </a:spcBef>
              <a:spcAft>
                <a:spcPts val="0"/>
              </a:spcAft>
              <a:buSzPts val="1200"/>
              <a:buChar char="•"/>
            </a:pPr>
            <a:r>
              <a:rPr lang="en-US"/>
              <a:t>JIT compiles on first use with new type signatures</a:t>
            </a:r>
            <a:endParaRPr/>
          </a:p>
          <a:p>
            <a:pPr indent="-314325" lvl="0" marL="457200" marR="0" rtl="0" algn="l">
              <a:lnSpc>
                <a:spcPct val="90000"/>
              </a:lnSpc>
              <a:spcBef>
                <a:spcPts val="0"/>
              </a:spcBef>
              <a:spcAft>
                <a:spcPts val="0"/>
              </a:spcAft>
              <a:buSzPts val="1350"/>
              <a:buChar char="•"/>
            </a:pPr>
            <a:r>
              <a:rPr lang="en-US"/>
              <a:t>Runs at C/Fortran speeds</a:t>
            </a:r>
            <a:endParaRPr/>
          </a:p>
          <a:p>
            <a:pPr indent="0" lvl="0" marL="0" marR="0" rtl="0" algn="l">
              <a:lnSpc>
                <a:spcPct val="90000"/>
              </a:lnSpc>
              <a:spcBef>
                <a:spcPts val="0"/>
              </a:spcBef>
              <a:spcAft>
                <a:spcPts val="0"/>
              </a:spcAft>
              <a:buNone/>
            </a:pPr>
            <a:r>
              <a:t/>
            </a:r>
            <a:endParaRPr/>
          </a:p>
          <a:p>
            <a:pPr indent="0" lvl="0" marL="0" marR="0" rtl="0" algn="l">
              <a:lnSpc>
                <a:spcPct val="90000"/>
              </a:lnSpc>
              <a:spcBef>
                <a:spcPts val="0"/>
              </a:spcBef>
              <a:spcAft>
                <a:spcPts val="0"/>
              </a:spcAft>
              <a:buNone/>
            </a:pPr>
            <a:r>
              <a:t/>
            </a:r>
            <a:endParaRPr/>
          </a:p>
          <a:p>
            <a:pPr indent="0" lvl="0" marL="0" marR="0" rtl="0" algn="l">
              <a:lnSpc>
                <a:spcPct val="90000"/>
              </a:lnSpc>
              <a:spcBef>
                <a:spcPts val="0"/>
              </a:spcBef>
              <a:spcAft>
                <a:spcPts val="0"/>
              </a:spcAft>
              <a:buNone/>
            </a:pPr>
            <a:r>
              <a:t/>
            </a:r>
            <a:endParaRPr/>
          </a:p>
          <a:p>
            <a:pPr indent="0" lvl="0" marL="0" marR="0" rtl="0" algn="l">
              <a:lnSpc>
                <a:spcPct val="90000"/>
              </a:lnSpc>
              <a:spcBef>
                <a:spcPts val="0"/>
              </a:spcBef>
              <a:spcAft>
                <a:spcPts val="0"/>
              </a:spcAft>
              <a:buNone/>
            </a:pPr>
            <a:r>
              <a:t/>
            </a:r>
            <a:endParaRPr/>
          </a:p>
          <a:p>
            <a:pPr indent="0" lvl="0" marL="0" marR="0" rtl="0" algn="l">
              <a:lnSpc>
                <a:spcPct val="90000"/>
              </a:lnSpc>
              <a:spcBef>
                <a:spcPts val="0"/>
              </a:spcBef>
              <a:spcAft>
                <a:spcPts val="0"/>
              </a:spcAft>
              <a:buNone/>
            </a:pPr>
            <a:r>
              <a:rPr i="1" lang="en-US"/>
              <a:t>See also: Cython, Pythran, pybind, f2py</a:t>
            </a:r>
            <a:endParaRPr i="1"/>
          </a:p>
        </p:txBody>
      </p:sp>
      <p:sp>
        <p:nvSpPr>
          <p:cNvPr id="197" name="Google Shape;197;p36"/>
          <p:cNvSpPr txBox="1"/>
          <p:nvPr>
            <p:ph idx="1" type="body"/>
          </p:nvPr>
        </p:nvSpPr>
        <p:spPr>
          <a:xfrm>
            <a:off x="5878400" y="2089150"/>
            <a:ext cx="5094300" cy="3732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US">
                <a:latin typeface="Roboto Mono"/>
                <a:ea typeface="Roboto Mono"/>
                <a:cs typeface="Roboto Mono"/>
                <a:sym typeface="Roboto Mono"/>
              </a:rPr>
              <a:t>import numba</a:t>
            </a:r>
            <a:endParaRPr b="1">
              <a:latin typeface="Roboto Mono"/>
              <a:ea typeface="Roboto Mono"/>
              <a:cs typeface="Roboto Mono"/>
              <a:sym typeface="Roboto Mono"/>
            </a:endParaRPr>
          </a:p>
          <a:p>
            <a:pPr indent="0" lvl="0" marL="0" marR="0" rtl="0" algn="l">
              <a:lnSpc>
                <a:spcPct val="90000"/>
              </a:lnSpc>
              <a:spcBef>
                <a:spcPts val="0"/>
              </a:spcBef>
              <a:spcAft>
                <a:spcPts val="0"/>
              </a:spcAft>
              <a:buNone/>
            </a:pPr>
            <a:r>
              <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b="1" lang="en-US">
                <a:latin typeface="Roboto Mono"/>
                <a:ea typeface="Roboto Mono"/>
                <a:cs typeface="Roboto Mono"/>
                <a:sym typeface="Roboto Mono"/>
              </a:rPr>
              <a:t>@numba.jit</a:t>
            </a:r>
            <a:endParaRPr b="1">
              <a:latin typeface="Roboto Mono"/>
              <a:ea typeface="Roboto Mono"/>
              <a:cs typeface="Roboto Mono"/>
              <a:sym typeface="Roboto Mono"/>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def sum(x):</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    total = 0</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    for i in range(x.shape[0]):</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        total += x[i]</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    return total</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&gt;&gt;&gt; x = numpy.arange(10_000_000)</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&gt;&gt;&gt; %time sum(x)</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b="1" lang="en-US">
                <a:latin typeface="Roboto Mono"/>
                <a:ea typeface="Roboto Mono"/>
                <a:cs typeface="Roboto Mono"/>
                <a:sym typeface="Roboto Mono"/>
              </a:rPr>
              <a:t>55 ms</a:t>
            </a:r>
            <a:endParaRPr b="1">
              <a:latin typeface="Roboto Mono"/>
              <a:ea typeface="Roboto Mono"/>
              <a:cs typeface="Roboto Mono"/>
              <a:sym typeface="Roboto Mon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37"/>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Numba</a:t>
            </a:r>
            <a:endParaRPr/>
          </a:p>
        </p:txBody>
      </p:sp>
      <p:sp>
        <p:nvSpPr>
          <p:cNvPr id="203" name="Google Shape;203;p37"/>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SzPts val="2400"/>
              <a:buFont typeface="Trebuchet MS"/>
              <a:buNone/>
            </a:pPr>
            <a:r>
              <a:rPr lang="en-US"/>
              <a:t>JIT Compiler for Python with LLVM</a:t>
            </a:r>
            <a:endParaRPr/>
          </a:p>
          <a:p>
            <a:pPr indent="0" lvl="0" marL="0" rtl="0" algn="ctr">
              <a:lnSpc>
                <a:spcPct val="90000"/>
              </a:lnSpc>
              <a:spcBef>
                <a:spcPts val="0"/>
              </a:spcBef>
              <a:spcAft>
                <a:spcPts val="0"/>
              </a:spcAft>
              <a:buSzPts val="2400"/>
              <a:buFont typeface="Trebuchet MS"/>
              <a:buNone/>
            </a:pPr>
            <a:r>
              <a:t/>
            </a:r>
            <a:endParaRPr/>
          </a:p>
        </p:txBody>
      </p:sp>
      <p:sp>
        <p:nvSpPr>
          <p:cNvPr id="204" name="Google Shape;204;p37"/>
          <p:cNvSpPr txBox="1"/>
          <p:nvPr>
            <p:ph idx="1" type="body"/>
          </p:nvPr>
        </p:nvSpPr>
        <p:spPr>
          <a:xfrm>
            <a:off x="516750" y="2089150"/>
            <a:ext cx="4414200" cy="3732600"/>
          </a:xfrm>
          <a:prstGeom prst="rect">
            <a:avLst/>
          </a:prstGeom>
          <a:noFill/>
          <a:ln>
            <a:noFill/>
          </a:ln>
        </p:spPr>
        <p:txBody>
          <a:bodyPr anchorCtr="0" anchor="t" bIns="45700" lIns="91425" spcFirstLastPara="1" rIns="91425" wrap="square" tIns="45700">
            <a:noAutofit/>
          </a:bodyPr>
          <a:lstStyle/>
          <a:p>
            <a:pPr indent="-314325" lvl="0" marL="457200" marR="0" rtl="0" algn="l">
              <a:lnSpc>
                <a:spcPct val="90000"/>
              </a:lnSpc>
              <a:spcBef>
                <a:spcPts val="0"/>
              </a:spcBef>
              <a:spcAft>
                <a:spcPts val="0"/>
              </a:spcAft>
              <a:buClr>
                <a:schemeClr val="dk1"/>
              </a:buClr>
              <a:buSzPts val="1350"/>
              <a:buChar char="•"/>
            </a:pPr>
            <a:r>
              <a:rPr lang="en-US"/>
              <a:t>Write Python function</a:t>
            </a:r>
            <a:endParaRPr/>
          </a:p>
          <a:p>
            <a:pPr indent="-304800" lvl="1" marL="914400" marR="0" rtl="0" algn="l">
              <a:lnSpc>
                <a:spcPct val="90000"/>
              </a:lnSpc>
              <a:spcBef>
                <a:spcPts val="0"/>
              </a:spcBef>
              <a:spcAft>
                <a:spcPts val="0"/>
              </a:spcAft>
              <a:buSzPts val="1200"/>
              <a:buChar char="•"/>
            </a:pPr>
            <a:r>
              <a:rPr lang="en-US"/>
              <a:t>Use C/Fortran style for loops</a:t>
            </a:r>
            <a:endParaRPr/>
          </a:p>
          <a:p>
            <a:pPr indent="-304800" lvl="1" marL="914400" marR="0" rtl="0" algn="l">
              <a:lnSpc>
                <a:spcPct val="90000"/>
              </a:lnSpc>
              <a:spcBef>
                <a:spcPts val="0"/>
              </a:spcBef>
              <a:spcAft>
                <a:spcPts val="0"/>
              </a:spcAft>
              <a:buSzPts val="1200"/>
              <a:buChar char="•"/>
            </a:pPr>
            <a:r>
              <a:rPr lang="en-US"/>
              <a:t>Large subset of Python language</a:t>
            </a:r>
            <a:endParaRPr/>
          </a:p>
          <a:p>
            <a:pPr indent="-304800" lvl="1" marL="914400" marR="0" rtl="0" algn="l">
              <a:lnSpc>
                <a:spcPct val="90000"/>
              </a:lnSpc>
              <a:spcBef>
                <a:spcPts val="0"/>
              </a:spcBef>
              <a:spcAft>
                <a:spcPts val="0"/>
              </a:spcAft>
              <a:buSzPts val="1200"/>
              <a:buChar char="•"/>
            </a:pPr>
            <a:r>
              <a:rPr lang="en-US"/>
              <a:t>Mostly for numeric data</a:t>
            </a:r>
            <a:endParaRPr/>
          </a:p>
          <a:p>
            <a:pPr indent="-314325" lvl="0" marL="457200" marR="0" rtl="0" algn="l">
              <a:lnSpc>
                <a:spcPct val="90000"/>
              </a:lnSpc>
              <a:spcBef>
                <a:spcPts val="0"/>
              </a:spcBef>
              <a:spcAft>
                <a:spcPts val="0"/>
              </a:spcAft>
              <a:buClr>
                <a:schemeClr val="dk1"/>
              </a:buClr>
              <a:buSzPts val="1350"/>
              <a:buFont typeface="Trebuchet MS"/>
              <a:buChar char="•"/>
            </a:pPr>
            <a:r>
              <a:rPr b="1" lang="en-US"/>
              <a:t>Wrap it in @numba.jit</a:t>
            </a:r>
            <a:endParaRPr b="1"/>
          </a:p>
          <a:p>
            <a:pPr indent="-304800" lvl="1" marL="914400" marR="0" rtl="0" algn="l">
              <a:lnSpc>
                <a:spcPct val="90000"/>
              </a:lnSpc>
              <a:spcBef>
                <a:spcPts val="0"/>
              </a:spcBef>
              <a:spcAft>
                <a:spcPts val="0"/>
              </a:spcAft>
              <a:buSzPts val="1200"/>
              <a:buChar char="•"/>
            </a:pPr>
            <a:r>
              <a:rPr lang="en-US"/>
              <a:t>Compiles to native code with LLVM</a:t>
            </a:r>
            <a:endParaRPr/>
          </a:p>
          <a:p>
            <a:pPr indent="-304800" lvl="1" marL="914400" marR="0" rtl="0" algn="l">
              <a:lnSpc>
                <a:spcPct val="90000"/>
              </a:lnSpc>
              <a:spcBef>
                <a:spcPts val="0"/>
              </a:spcBef>
              <a:spcAft>
                <a:spcPts val="0"/>
              </a:spcAft>
              <a:buSzPts val="1200"/>
              <a:buChar char="•"/>
            </a:pPr>
            <a:r>
              <a:rPr lang="en-US"/>
              <a:t>JIT compiles on first use with new type signatures</a:t>
            </a:r>
            <a:endParaRPr/>
          </a:p>
          <a:p>
            <a:pPr indent="-314325" lvl="0" marL="457200" marR="0" rtl="0" algn="l">
              <a:lnSpc>
                <a:spcPct val="90000"/>
              </a:lnSpc>
              <a:spcBef>
                <a:spcPts val="0"/>
              </a:spcBef>
              <a:spcAft>
                <a:spcPts val="0"/>
              </a:spcAft>
              <a:buSzPts val="1350"/>
              <a:buChar char="•"/>
            </a:pPr>
            <a:r>
              <a:rPr lang="en-US"/>
              <a:t>Runs at C/Fortran speeds</a:t>
            </a:r>
            <a:endParaRPr/>
          </a:p>
          <a:p>
            <a:pPr indent="0" lvl="0" marL="0" marR="0" rtl="0" algn="l">
              <a:lnSpc>
                <a:spcPct val="90000"/>
              </a:lnSpc>
              <a:spcBef>
                <a:spcPts val="0"/>
              </a:spcBef>
              <a:spcAft>
                <a:spcPts val="0"/>
              </a:spcAft>
              <a:buNone/>
            </a:pPr>
            <a:r>
              <a:t/>
            </a:r>
            <a:endParaRPr/>
          </a:p>
          <a:p>
            <a:pPr indent="0" lvl="0" marL="0" marR="0" rtl="0" algn="l">
              <a:lnSpc>
                <a:spcPct val="90000"/>
              </a:lnSpc>
              <a:spcBef>
                <a:spcPts val="0"/>
              </a:spcBef>
              <a:spcAft>
                <a:spcPts val="0"/>
              </a:spcAft>
              <a:buNone/>
            </a:pPr>
            <a:r>
              <a:t/>
            </a:r>
            <a:endParaRPr/>
          </a:p>
          <a:p>
            <a:pPr indent="0" lvl="0" marL="0" marR="0" rtl="0" algn="l">
              <a:lnSpc>
                <a:spcPct val="90000"/>
              </a:lnSpc>
              <a:spcBef>
                <a:spcPts val="0"/>
              </a:spcBef>
              <a:spcAft>
                <a:spcPts val="0"/>
              </a:spcAft>
              <a:buNone/>
            </a:pPr>
            <a:r>
              <a:t/>
            </a:r>
            <a:endParaRPr/>
          </a:p>
          <a:p>
            <a:pPr indent="0" lvl="0" marL="0" marR="0" rtl="0" algn="l">
              <a:lnSpc>
                <a:spcPct val="90000"/>
              </a:lnSpc>
              <a:spcBef>
                <a:spcPts val="0"/>
              </a:spcBef>
              <a:spcAft>
                <a:spcPts val="0"/>
              </a:spcAft>
              <a:buNone/>
            </a:pPr>
            <a:r>
              <a:t/>
            </a:r>
            <a:endParaRPr/>
          </a:p>
          <a:p>
            <a:pPr indent="0" lvl="0" marL="0" rtl="0" algn="l">
              <a:spcBef>
                <a:spcPts val="0"/>
              </a:spcBef>
              <a:spcAft>
                <a:spcPts val="0"/>
              </a:spcAft>
              <a:buClr>
                <a:schemeClr val="dk2"/>
              </a:buClr>
              <a:buSzPts val="1100"/>
              <a:buFont typeface="Arial"/>
              <a:buNone/>
            </a:pPr>
            <a:r>
              <a:rPr i="1" lang="en-US"/>
              <a:t>See also: Cython, Pythran, pybind, f2py</a:t>
            </a:r>
            <a:endParaRPr i="1"/>
          </a:p>
          <a:p>
            <a:pPr indent="0" lvl="0" marL="0" marR="0" rtl="0" algn="l">
              <a:lnSpc>
                <a:spcPct val="90000"/>
              </a:lnSpc>
              <a:spcBef>
                <a:spcPts val="0"/>
              </a:spcBef>
              <a:spcAft>
                <a:spcPts val="0"/>
              </a:spcAft>
              <a:buNone/>
            </a:pPr>
            <a:r>
              <a:t/>
            </a:r>
            <a:endParaRPr/>
          </a:p>
        </p:txBody>
      </p:sp>
      <p:sp>
        <p:nvSpPr>
          <p:cNvPr id="205" name="Google Shape;205;p37"/>
          <p:cNvSpPr txBox="1"/>
          <p:nvPr>
            <p:ph idx="1" type="body"/>
          </p:nvPr>
        </p:nvSpPr>
        <p:spPr>
          <a:xfrm>
            <a:off x="5878400" y="2089150"/>
            <a:ext cx="5094300" cy="3732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US">
                <a:latin typeface="Roboto Mono"/>
                <a:ea typeface="Roboto Mono"/>
                <a:cs typeface="Roboto Mono"/>
                <a:sym typeface="Roboto Mono"/>
              </a:rPr>
              <a:t>import numba</a:t>
            </a:r>
            <a:endParaRPr b="1">
              <a:latin typeface="Roboto Mono"/>
              <a:ea typeface="Roboto Mono"/>
              <a:cs typeface="Roboto Mono"/>
              <a:sym typeface="Roboto Mono"/>
            </a:endParaRPr>
          </a:p>
          <a:p>
            <a:pPr indent="0" lvl="0" marL="0" marR="0" rtl="0" algn="l">
              <a:lnSpc>
                <a:spcPct val="90000"/>
              </a:lnSpc>
              <a:spcBef>
                <a:spcPts val="0"/>
              </a:spcBef>
              <a:spcAft>
                <a:spcPts val="0"/>
              </a:spcAft>
              <a:buNone/>
            </a:pPr>
            <a:r>
              <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b="1" lang="en-US">
                <a:latin typeface="Roboto Mono"/>
                <a:ea typeface="Roboto Mono"/>
                <a:cs typeface="Roboto Mono"/>
                <a:sym typeface="Roboto Mono"/>
              </a:rPr>
              <a:t>@numba.jit</a:t>
            </a:r>
            <a:endParaRPr b="1">
              <a:latin typeface="Roboto Mono"/>
              <a:ea typeface="Roboto Mono"/>
              <a:cs typeface="Roboto Mono"/>
              <a:sym typeface="Roboto Mono"/>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def sum(x):</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    total = 0</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    for i in range(x.shape[0]):</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        total += x[i]</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    return total</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&gt;&gt;&gt; x = numpy.arange(10_000_000)</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&gt;&gt;&gt; %time sum(x)</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b="1" lang="en-US">
                <a:latin typeface="Roboto Mono"/>
                <a:ea typeface="Roboto Mono"/>
                <a:cs typeface="Roboto Mono"/>
                <a:sym typeface="Roboto Mono"/>
              </a:rPr>
              <a:t>55 ms  # mostly compile time</a:t>
            </a:r>
            <a:endParaRPr b="1">
              <a:latin typeface="Roboto Mono"/>
              <a:ea typeface="Roboto Mono"/>
              <a:cs typeface="Roboto Mono"/>
              <a:sym typeface="Roboto Mon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38"/>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Numba</a:t>
            </a:r>
            <a:endParaRPr/>
          </a:p>
        </p:txBody>
      </p:sp>
      <p:sp>
        <p:nvSpPr>
          <p:cNvPr id="211" name="Google Shape;211;p38"/>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2"/>
              </a:buClr>
              <a:buSzPts val="2400"/>
              <a:buFont typeface="Trebuchet MS"/>
              <a:buNone/>
            </a:pPr>
            <a:r>
              <a:rPr lang="en-US"/>
              <a:t>JIT Compiler for Python with LLVM</a:t>
            </a:r>
            <a:endParaRPr/>
          </a:p>
          <a:p>
            <a:pPr indent="0" lvl="0" marL="0" rtl="0" algn="l">
              <a:lnSpc>
                <a:spcPct val="90000"/>
              </a:lnSpc>
              <a:spcBef>
                <a:spcPts val="0"/>
              </a:spcBef>
              <a:spcAft>
                <a:spcPts val="0"/>
              </a:spcAft>
              <a:buSzPts val="2400"/>
              <a:buFont typeface="Trebuchet MS"/>
              <a:buNone/>
            </a:pPr>
            <a:r>
              <a:t/>
            </a:r>
            <a:endParaRPr/>
          </a:p>
        </p:txBody>
      </p:sp>
      <p:sp>
        <p:nvSpPr>
          <p:cNvPr id="212" name="Google Shape;212;p38"/>
          <p:cNvSpPr txBox="1"/>
          <p:nvPr>
            <p:ph idx="1" type="body"/>
          </p:nvPr>
        </p:nvSpPr>
        <p:spPr>
          <a:xfrm>
            <a:off x="516750" y="2089150"/>
            <a:ext cx="4414200" cy="3732600"/>
          </a:xfrm>
          <a:prstGeom prst="rect">
            <a:avLst/>
          </a:prstGeom>
          <a:noFill/>
          <a:ln>
            <a:noFill/>
          </a:ln>
        </p:spPr>
        <p:txBody>
          <a:bodyPr anchorCtr="0" anchor="t" bIns="45700" lIns="91425" spcFirstLastPara="1" rIns="91425" wrap="square" tIns="45700">
            <a:noAutofit/>
          </a:bodyPr>
          <a:lstStyle/>
          <a:p>
            <a:pPr indent="-314325" lvl="0" marL="457200" marR="0" rtl="0" algn="l">
              <a:lnSpc>
                <a:spcPct val="90000"/>
              </a:lnSpc>
              <a:spcBef>
                <a:spcPts val="0"/>
              </a:spcBef>
              <a:spcAft>
                <a:spcPts val="0"/>
              </a:spcAft>
              <a:buClr>
                <a:schemeClr val="dk1"/>
              </a:buClr>
              <a:buSzPts val="1350"/>
              <a:buChar char="•"/>
            </a:pPr>
            <a:r>
              <a:rPr lang="en-US"/>
              <a:t>Write Python function</a:t>
            </a:r>
            <a:endParaRPr/>
          </a:p>
          <a:p>
            <a:pPr indent="-304800" lvl="1" marL="914400" marR="0" rtl="0" algn="l">
              <a:lnSpc>
                <a:spcPct val="90000"/>
              </a:lnSpc>
              <a:spcBef>
                <a:spcPts val="0"/>
              </a:spcBef>
              <a:spcAft>
                <a:spcPts val="0"/>
              </a:spcAft>
              <a:buSzPts val="1200"/>
              <a:buChar char="•"/>
            </a:pPr>
            <a:r>
              <a:rPr lang="en-US"/>
              <a:t>Use C/Fortran style for loops</a:t>
            </a:r>
            <a:endParaRPr/>
          </a:p>
          <a:p>
            <a:pPr indent="-304800" lvl="1" marL="914400" marR="0" rtl="0" algn="l">
              <a:lnSpc>
                <a:spcPct val="90000"/>
              </a:lnSpc>
              <a:spcBef>
                <a:spcPts val="0"/>
              </a:spcBef>
              <a:spcAft>
                <a:spcPts val="0"/>
              </a:spcAft>
              <a:buSzPts val="1200"/>
              <a:buChar char="•"/>
            </a:pPr>
            <a:r>
              <a:rPr lang="en-US"/>
              <a:t>Large subset of Python language</a:t>
            </a:r>
            <a:endParaRPr/>
          </a:p>
          <a:p>
            <a:pPr indent="-304800" lvl="1" marL="914400" marR="0" rtl="0" algn="l">
              <a:lnSpc>
                <a:spcPct val="90000"/>
              </a:lnSpc>
              <a:spcBef>
                <a:spcPts val="0"/>
              </a:spcBef>
              <a:spcAft>
                <a:spcPts val="0"/>
              </a:spcAft>
              <a:buSzPts val="1200"/>
              <a:buChar char="•"/>
            </a:pPr>
            <a:r>
              <a:rPr lang="en-US"/>
              <a:t>Mostly for numeric data</a:t>
            </a:r>
            <a:endParaRPr/>
          </a:p>
          <a:p>
            <a:pPr indent="-314325" lvl="0" marL="457200" marR="0" rtl="0" algn="l">
              <a:lnSpc>
                <a:spcPct val="90000"/>
              </a:lnSpc>
              <a:spcBef>
                <a:spcPts val="0"/>
              </a:spcBef>
              <a:spcAft>
                <a:spcPts val="0"/>
              </a:spcAft>
              <a:buClr>
                <a:schemeClr val="dk1"/>
              </a:buClr>
              <a:buSzPts val="1350"/>
              <a:buChar char="•"/>
            </a:pPr>
            <a:r>
              <a:rPr lang="en-US"/>
              <a:t>Wrap it in @numba.jit</a:t>
            </a:r>
            <a:endParaRPr/>
          </a:p>
          <a:p>
            <a:pPr indent="-304800" lvl="1" marL="914400" marR="0" rtl="0" algn="l">
              <a:lnSpc>
                <a:spcPct val="90000"/>
              </a:lnSpc>
              <a:spcBef>
                <a:spcPts val="0"/>
              </a:spcBef>
              <a:spcAft>
                <a:spcPts val="0"/>
              </a:spcAft>
              <a:buSzPts val="1200"/>
              <a:buChar char="•"/>
            </a:pPr>
            <a:r>
              <a:rPr lang="en-US"/>
              <a:t>Compiles to native code with LLVM</a:t>
            </a:r>
            <a:endParaRPr/>
          </a:p>
          <a:p>
            <a:pPr indent="-304800" lvl="1" marL="914400" marR="0" rtl="0" algn="l">
              <a:lnSpc>
                <a:spcPct val="90000"/>
              </a:lnSpc>
              <a:spcBef>
                <a:spcPts val="0"/>
              </a:spcBef>
              <a:spcAft>
                <a:spcPts val="0"/>
              </a:spcAft>
              <a:buSzPts val="1200"/>
              <a:buChar char="•"/>
            </a:pPr>
            <a:r>
              <a:rPr lang="en-US"/>
              <a:t>JIT compiles on first use with new type signatures</a:t>
            </a:r>
            <a:endParaRPr/>
          </a:p>
          <a:p>
            <a:pPr indent="-314325" lvl="0" marL="457200" marR="0" rtl="0" algn="l">
              <a:lnSpc>
                <a:spcPct val="90000"/>
              </a:lnSpc>
              <a:spcBef>
                <a:spcPts val="0"/>
              </a:spcBef>
              <a:spcAft>
                <a:spcPts val="0"/>
              </a:spcAft>
              <a:buSzPts val="1350"/>
              <a:buChar char="•"/>
            </a:pPr>
            <a:r>
              <a:rPr b="1" lang="en-US"/>
              <a:t>Runs at C/Fortran speeds</a:t>
            </a:r>
            <a:endParaRPr b="1"/>
          </a:p>
          <a:p>
            <a:pPr indent="0" lvl="0" marL="0" marR="0" rtl="0" algn="l">
              <a:lnSpc>
                <a:spcPct val="90000"/>
              </a:lnSpc>
              <a:spcBef>
                <a:spcPts val="0"/>
              </a:spcBef>
              <a:spcAft>
                <a:spcPts val="0"/>
              </a:spcAft>
              <a:buNone/>
            </a:pPr>
            <a:r>
              <a:t/>
            </a:r>
            <a:endParaRPr/>
          </a:p>
          <a:p>
            <a:pPr indent="0" lvl="0" marL="0" marR="0" rtl="0" algn="l">
              <a:lnSpc>
                <a:spcPct val="90000"/>
              </a:lnSpc>
              <a:spcBef>
                <a:spcPts val="0"/>
              </a:spcBef>
              <a:spcAft>
                <a:spcPts val="0"/>
              </a:spcAft>
              <a:buNone/>
            </a:pPr>
            <a:r>
              <a:t/>
            </a:r>
            <a:endParaRPr/>
          </a:p>
          <a:p>
            <a:pPr indent="0" lvl="0" marL="0" marR="0" rtl="0" algn="l">
              <a:lnSpc>
                <a:spcPct val="90000"/>
              </a:lnSpc>
              <a:spcBef>
                <a:spcPts val="0"/>
              </a:spcBef>
              <a:spcAft>
                <a:spcPts val="0"/>
              </a:spcAft>
              <a:buNone/>
            </a:pPr>
            <a:r>
              <a:t/>
            </a:r>
            <a:endParaRPr/>
          </a:p>
          <a:p>
            <a:pPr indent="0" lvl="0" marL="0" marR="0" rtl="0" algn="l">
              <a:lnSpc>
                <a:spcPct val="90000"/>
              </a:lnSpc>
              <a:spcBef>
                <a:spcPts val="0"/>
              </a:spcBef>
              <a:spcAft>
                <a:spcPts val="0"/>
              </a:spcAft>
              <a:buNone/>
            </a:pPr>
            <a:r>
              <a:t/>
            </a:r>
            <a:endParaRPr/>
          </a:p>
          <a:p>
            <a:pPr indent="0" lvl="0" marL="0" rtl="0" algn="l">
              <a:spcBef>
                <a:spcPts val="0"/>
              </a:spcBef>
              <a:spcAft>
                <a:spcPts val="0"/>
              </a:spcAft>
              <a:buClr>
                <a:schemeClr val="dk2"/>
              </a:buClr>
              <a:buSzPts val="1100"/>
              <a:buFont typeface="Arial"/>
              <a:buNone/>
            </a:pPr>
            <a:r>
              <a:rPr i="1" lang="en-US"/>
              <a:t>See also: Cython, Pythran, pybind, f2py</a:t>
            </a:r>
            <a:endParaRPr i="1"/>
          </a:p>
          <a:p>
            <a:pPr indent="0" lvl="0" marL="0" marR="0" rtl="0" algn="l">
              <a:lnSpc>
                <a:spcPct val="90000"/>
              </a:lnSpc>
              <a:spcBef>
                <a:spcPts val="0"/>
              </a:spcBef>
              <a:spcAft>
                <a:spcPts val="0"/>
              </a:spcAft>
              <a:buNone/>
            </a:pPr>
            <a:r>
              <a:t/>
            </a:r>
            <a:endParaRPr/>
          </a:p>
        </p:txBody>
      </p:sp>
      <p:sp>
        <p:nvSpPr>
          <p:cNvPr id="213" name="Google Shape;213;p38"/>
          <p:cNvSpPr txBox="1"/>
          <p:nvPr>
            <p:ph idx="1" type="body"/>
          </p:nvPr>
        </p:nvSpPr>
        <p:spPr>
          <a:xfrm>
            <a:off x="5878400" y="2089150"/>
            <a:ext cx="5094300" cy="3732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import numba</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@numba.jit</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def sum(x):</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    total = 0</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    for i in range(x.shape[0]):</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        total += x[i]</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    return total</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&gt;&gt;&gt; x = numpy.arange(10_000_000)</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&gt;&gt;&gt; %time sum(x)</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b="1" lang="en-US">
                <a:latin typeface="Roboto Mono"/>
                <a:ea typeface="Roboto Mono"/>
                <a:cs typeface="Roboto Mono"/>
                <a:sym typeface="Roboto Mono"/>
              </a:rPr>
              <a:t>5.09 ms ± 110 µs  # subsequent runs</a:t>
            </a:r>
            <a:endParaRPr b="1">
              <a:latin typeface="Roboto Mono"/>
              <a:ea typeface="Roboto Mono"/>
              <a:cs typeface="Roboto Mono"/>
              <a:sym typeface="Roboto Mon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39"/>
          <p:cNvSpPr txBox="1"/>
          <p:nvPr>
            <p:ph type="title"/>
          </p:nvPr>
        </p:nvSpPr>
        <p:spPr>
          <a:xfrm>
            <a:off x="498348" y="737426"/>
            <a:ext cx="9976200" cy="591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t>Numba</a:t>
            </a:r>
            <a:endParaRPr/>
          </a:p>
        </p:txBody>
      </p:sp>
      <p:sp>
        <p:nvSpPr>
          <p:cNvPr id="219" name="Google Shape;219;p39"/>
          <p:cNvSpPr txBox="1"/>
          <p:nvPr>
            <p:ph idx="2" type="body"/>
          </p:nvPr>
        </p:nvSpPr>
        <p:spPr>
          <a:xfrm>
            <a:off x="498348" y="1259533"/>
            <a:ext cx="9976200" cy="525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2"/>
              </a:buClr>
              <a:buSzPts val="2400"/>
              <a:buFont typeface="Trebuchet MS"/>
              <a:buNone/>
            </a:pPr>
            <a:r>
              <a:rPr lang="en-US"/>
              <a:t>JIT Compiler for Python with LLVM</a:t>
            </a:r>
            <a:endParaRPr/>
          </a:p>
          <a:p>
            <a:pPr indent="0" lvl="0" marL="0" rtl="0" algn="ctr">
              <a:lnSpc>
                <a:spcPct val="90000"/>
              </a:lnSpc>
              <a:spcBef>
                <a:spcPts val="0"/>
              </a:spcBef>
              <a:spcAft>
                <a:spcPts val="0"/>
              </a:spcAft>
              <a:buSzPts val="2400"/>
              <a:buFont typeface="Trebuchet MS"/>
              <a:buNone/>
            </a:pPr>
            <a:r>
              <a:t/>
            </a:r>
            <a:endParaRPr/>
          </a:p>
        </p:txBody>
      </p:sp>
      <p:sp>
        <p:nvSpPr>
          <p:cNvPr id="220" name="Google Shape;220;p39"/>
          <p:cNvSpPr txBox="1"/>
          <p:nvPr>
            <p:ph idx="1" type="body"/>
          </p:nvPr>
        </p:nvSpPr>
        <p:spPr>
          <a:xfrm>
            <a:off x="516750" y="2089150"/>
            <a:ext cx="4414200" cy="3732600"/>
          </a:xfrm>
          <a:prstGeom prst="rect">
            <a:avLst/>
          </a:prstGeom>
          <a:noFill/>
          <a:ln>
            <a:noFill/>
          </a:ln>
        </p:spPr>
        <p:txBody>
          <a:bodyPr anchorCtr="0" anchor="t" bIns="45700" lIns="91425" spcFirstLastPara="1" rIns="91425" wrap="square" tIns="45700">
            <a:noAutofit/>
          </a:bodyPr>
          <a:lstStyle/>
          <a:p>
            <a:pPr indent="-314325" lvl="0" marL="457200" marR="0" rtl="0" algn="l">
              <a:lnSpc>
                <a:spcPct val="90000"/>
              </a:lnSpc>
              <a:spcBef>
                <a:spcPts val="0"/>
              </a:spcBef>
              <a:spcAft>
                <a:spcPts val="0"/>
              </a:spcAft>
              <a:buClr>
                <a:schemeClr val="dk1"/>
              </a:buClr>
              <a:buSzPts val="1350"/>
              <a:buChar char="•"/>
            </a:pPr>
            <a:r>
              <a:rPr lang="en-US"/>
              <a:t>Write Python function</a:t>
            </a:r>
            <a:endParaRPr/>
          </a:p>
          <a:p>
            <a:pPr indent="-304800" lvl="1" marL="914400" marR="0" rtl="0" algn="l">
              <a:lnSpc>
                <a:spcPct val="90000"/>
              </a:lnSpc>
              <a:spcBef>
                <a:spcPts val="0"/>
              </a:spcBef>
              <a:spcAft>
                <a:spcPts val="0"/>
              </a:spcAft>
              <a:buSzPts val="1200"/>
              <a:buChar char="•"/>
            </a:pPr>
            <a:r>
              <a:rPr lang="en-US"/>
              <a:t>Use C/Fortran style for loops</a:t>
            </a:r>
            <a:endParaRPr/>
          </a:p>
          <a:p>
            <a:pPr indent="-304800" lvl="1" marL="914400" marR="0" rtl="0" algn="l">
              <a:lnSpc>
                <a:spcPct val="90000"/>
              </a:lnSpc>
              <a:spcBef>
                <a:spcPts val="0"/>
              </a:spcBef>
              <a:spcAft>
                <a:spcPts val="0"/>
              </a:spcAft>
              <a:buSzPts val="1200"/>
              <a:buChar char="•"/>
            </a:pPr>
            <a:r>
              <a:rPr lang="en-US"/>
              <a:t>Large subset of Python language</a:t>
            </a:r>
            <a:endParaRPr/>
          </a:p>
          <a:p>
            <a:pPr indent="-304800" lvl="1" marL="914400" marR="0" rtl="0" algn="l">
              <a:lnSpc>
                <a:spcPct val="90000"/>
              </a:lnSpc>
              <a:spcBef>
                <a:spcPts val="0"/>
              </a:spcBef>
              <a:spcAft>
                <a:spcPts val="0"/>
              </a:spcAft>
              <a:buSzPts val="1200"/>
              <a:buChar char="•"/>
            </a:pPr>
            <a:r>
              <a:rPr lang="en-US"/>
              <a:t>Mostly for numeric data</a:t>
            </a:r>
            <a:endParaRPr/>
          </a:p>
          <a:p>
            <a:pPr indent="-314325" lvl="0" marL="457200" marR="0" rtl="0" algn="l">
              <a:lnSpc>
                <a:spcPct val="90000"/>
              </a:lnSpc>
              <a:spcBef>
                <a:spcPts val="0"/>
              </a:spcBef>
              <a:spcAft>
                <a:spcPts val="0"/>
              </a:spcAft>
              <a:buClr>
                <a:schemeClr val="dk1"/>
              </a:buClr>
              <a:buSzPts val="1350"/>
              <a:buChar char="•"/>
            </a:pPr>
            <a:r>
              <a:rPr lang="en-US"/>
              <a:t>Wrap it in @numba.jit</a:t>
            </a:r>
            <a:endParaRPr/>
          </a:p>
          <a:p>
            <a:pPr indent="-304800" lvl="1" marL="914400" marR="0" rtl="0" algn="l">
              <a:lnSpc>
                <a:spcPct val="90000"/>
              </a:lnSpc>
              <a:spcBef>
                <a:spcPts val="0"/>
              </a:spcBef>
              <a:spcAft>
                <a:spcPts val="0"/>
              </a:spcAft>
              <a:buSzPts val="1200"/>
              <a:buChar char="•"/>
            </a:pPr>
            <a:r>
              <a:rPr lang="en-US"/>
              <a:t>Compiles to native code with LLVM</a:t>
            </a:r>
            <a:endParaRPr/>
          </a:p>
          <a:p>
            <a:pPr indent="-304800" lvl="1" marL="914400" marR="0" rtl="0" algn="l">
              <a:lnSpc>
                <a:spcPct val="90000"/>
              </a:lnSpc>
              <a:spcBef>
                <a:spcPts val="0"/>
              </a:spcBef>
              <a:spcAft>
                <a:spcPts val="0"/>
              </a:spcAft>
              <a:buSzPts val="1200"/>
              <a:buChar char="•"/>
            </a:pPr>
            <a:r>
              <a:rPr lang="en-US"/>
              <a:t>JIT compiles on first use with new type signatures</a:t>
            </a:r>
            <a:endParaRPr/>
          </a:p>
          <a:p>
            <a:pPr indent="-314325" lvl="0" marL="457200" marR="0" rtl="0" algn="l">
              <a:lnSpc>
                <a:spcPct val="90000"/>
              </a:lnSpc>
              <a:spcBef>
                <a:spcPts val="0"/>
              </a:spcBef>
              <a:spcAft>
                <a:spcPts val="0"/>
              </a:spcAft>
              <a:buSzPts val="1350"/>
              <a:buChar char="•"/>
            </a:pPr>
            <a:r>
              <a:rPr lang="en-US"/>
              <a:t>Runs at C/Fortran speeds</a:t>
            </a:r>
            <a:endParaRPr/>
          </a:p>
          <a:p>
            <a:pPr indent="-314325" lvl="0" marL="457200" marR="0" rtl="0" algn="l">
              <a:lnSpc>
                <a:spcPct val="90000"/>
              </a:lnSpc>
              <a:spcBef>
                <a:spcPts val="0"/>
              </a:spcBef>
              <a:spcAft>
                <a:spcPts val="0"/>
              </a:spcAft>
              <a:buSzPts val="1350"/>
              <a:buChar char="•"/>
            </a:pPr>
            <a:r>
              <a:rPr b="1" lang="en-US"/>
              <a:t>Supports</a:t>
            </a:r>
            <a:endParaRPr b="1"/>
          </a:p>
          <a:p>
            <a:pPr indent="-304800" lvl="1" marL="914400" marR="0" rtl="0" algn="l">
              <a:lnSpc>
                <a:spcPct val="90000"/>
              </a:lnSpc>
              <a:spcBef>
                <a:spcPts val="0"/>
              </a:spcBef>
              <a:spcAft>
                <a:spcPts val="0"/>
              </a:spcAft>
              <a:buSzPts val="1200"/>
              <a:buChar char="•"/>
            </a:pPr>
            <a:r>
              <a:rPr lang="en-US"/>
              <a:t>Normal numeric code</a:t>
            </a:r>
            <a:endParaRPr/>
          </a:p>
          <a:p>
            <a:pPr indent="-304800" lvl="1" marL="914400" marR="0" rtl="0" algn="l">
              <a:lnSpc>
                <a:spcPct val="90000"/>
              </a:lnSpc>
              <a:spcBef>
                <a:spcPts val="0"/>
              </a:spcBef>
              <a:spcAft>
                <a:spcPts val="0"/>
              </a:spcAft>
              <a:buSzPts val="1200"/>
              <a:buChar char="•"/>
            </a:pPr>
            <a:r>
              <a:rPr lang="en-US"/>
              <a:t>Dynamic data structures</a:t>
            </a:r>
            <a:endParaRPr/>
          </a:p>
          <a:p>
            <a:pPr indent="-304800" lvl="1" marL="914400" marR="0" rtl="0" algn="l">
              <a:lnSpc>
                <a:spcPct val="90000"/>
              </a:lnSpc>
              <a:spcBef>
                <a:spcPts val="0"/>
              </a:spcBef>
              <a:spcAft>
                <a:spcPts val="0"/>
              </a:spcAft>
              <a:buSzPts val="1200"/>
              <a:buChar char="•"/>
            </a:pPr>
            <a:r>
              <a:rPr lang="en-US"/>
              <a:t>Recursion</a:t>
            </a:r>
            <a:endParaRPr/>
          </a:p>
          <a:p>
            <a:pPr indent="-304800" lvl="1" marL="914400" marR="0" rtl="0" algn="l">
              <a:lnSpc>
                <a:spcPct val="90000"/>
              </a:lnSpc>
              <a:spcBef>
                <a:spcPts val="0"/>
              </a:spcBef>
              <a:spcAft>
                <a:spcPts val="0"/>
              </a:spcAft>
              <a:buSzPts val="1200"/>
              <a:buChar char="•"/>
            </a:pPr>
            <a:r>
              <a:rPr lang="en-US"/>
              <a:t>CPU Parallelism (thanks Intel!)</a:t>
            </a:r>
            <a:endParaRPr/>
          </a:p>
          <a:p>
            <a:pPr indent="-304800" lvl="1" marL="914400" marR="0" rtl="0" algn="l">
              <a:lnSpc>
                <a:spcPct val="90000"/>
              </a:lnSpc>
              <a:spcBef>
                <a:spcPts val="0"/>
              </a:spcBef>
              <a:spcAft>
                <a:spcPts val="0"/>
              </a:spcAft>
              <a:buSzPts val="1200"/>
              <a:buChar char="•"/>
            </a:pPr>
            <a:r>
              <a:rPr lang="en-US"/>
              <a:t>CUDA, AMD ROCm, ARM</a:t>
            </a:r>
            <a:endParaRPr/>
          </a:p>
          <a:p>
            <a:pPr indent="-304800" lvl="1" marL="914400" marR="0" rtl="0" algn="l">
              <a:lnSpc>
                <a:spcPct val="90000"/>
              </a:lnSpc>
              <a:spcBef>
                <a:spcPts val="0"/>
              </a:spcBef>
              <a:spcAft>
                <a:spcPts val="0"/>
              </a:spcAft>
              <a:buSzPts val="1200"/>
              <a:buChar char="•"/>
            </a:pPr>
            <a:r>
              <a:rPr lang="en-US"/>
              <a:t>...</a:t>
            </a:r>
            <a:endParaRPr/>
          </a:p>
        </p:txBody>
      </p:sp>
      <p:sp>
        <p:nvSpPr>
          <p:cNvPr id="221" name="Google Shape;221;p39"/>
          <p:cNvSpPr txBox="1"/>
          <p:nvPr>
            <p:ph idx="1" type="body"/>
          </p:nvPr>
        </p:nvSpPr>
        <p:spPr>
          <a:xfrm>
            <a:off x="5878400" y="2089150"/>
            <a:ext cx="5094300" cy="3732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import numba</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@numba.jit</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def sum(x):</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    total = 0</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    for i in range(x.shape[0]):</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        total += x[i]</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    return total</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&gt;&gt;&gt; x = numpy.arange(10_000_000)</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&gt;&gt;&gt; %time sum(x)</a:t>
            </a:r>
            <a:endParaRPr>
              <a:latin typeface="Roboto Mono Light"/>
              <a:ea typeface="Roboto Mono Light"/>
              <a:cs typeface="Roboto Mono Light"/>
              <a:sym typeface="Roboto Mono Light"/>
            </a:endParaRPr>
          </a:p>
          <a:p>
            <a:pPr indent="0" lvl="0" marL="0" marR="0" rtl="0" algn="l">
              <a:lnSpc>
                <a:spcPct val="90000"/>
              </a:lnSpc>
              <a:spcBef>
                <a:spcPts val="0"/>
              </a:spcBef>
              <a:spcAft>
                <a:spcPts val="0"/>
              </a:spcAft>
              <a:buNone/>
            </a:pPr>
            <a:r>
              <a:rPr lang="en-US">
                <a:latin typeface="Roboto Mono Light"/>
                <a:ea typeface="Roboto Mono Light"/>
                <a:cs typeface="Roboto Mono Light"/>
                <a:sym typeface="Roboto Mono Light"/>
              </a:rPr>
              <a:t>5.09 ms ± 110 µs</a:t>
            </a:r>
            <a:endParaRPr>
              <a:latin typeface="Roboto Mono Light"/>
              <a:ea typeface="Roboto Mono Light"/>
              <a:cs typeface="Roboto Mono Light"/>
              <a:sym typeface="Roboto Mono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Title &amp; Bullet">
  <a:themeElements>
    <a:clrScheme name="Custom 4">
      <a:dk1>
        <a:srgbClr val="B3B3B3"/>
      </a:dk1>
      <a:lt1>
        <a:srgbClr val="FFFFFF"/>
      </a:lt1>
      <a:dk2>
        <a:srgbClr val="000000"/>
      </a:dk2>
      <a:lt2>
        <a:srgbClr val="76B900"/>
      </a:lt2>
      <a:accent1>
        <a:srgbClr val="008564"/>
      </a:accent1>
      <a:accent2>
        <a:srgbClr val="5D1682"/>
      </a:accent2>
      <a:accent3>
        <a:srgbClr val="0C34BD"/>
      </a:accent3>
      <a:accent4>
        <a:srgbClr val="4A4A4A"/>
      </a:accent4>
      <a:accent5>
        <a:srgbClr val="6E6E6E"/>
      </a:accent5>
      <a:accent6>
        <a:srgbClr val="0071C5"/>
      </a:accent6>
      <a:hlink>
        <a:srgbClr val="76B900"/>
      </a:hlink>
      <a:folHlink>
        <a:srgbClr val="0048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itle &amp; Bullet">
  <a:themeElements>
    <a:clrScheme name="2015 WHITE Template">
      <a:dk1>
        <a:srgbClr val="B3B3B3"/>
      </a:dk1>
      <a:lt1>
        <a:srgbClr val="FFFFFF"/>
      </a:lt1>
      <a:dk2>
        <a:srgbClr val="000000"/>
      </a:dk2>
      <a:lt2>
        <a:srgbClr val="76B900"/>
      </a:lt2>
      <a:accent1>
        <a:srgbClr val="0071C5"/>
      </a:accent1>
      <a:accent2>
        <a:srgbClr val="007450"/>
      </a:accent2>
      <a:accent3>
        <a:srgbClr val="9A4216"/>
      </a:accent3>
      <a:accent4>
        <a:srgbClr val="505050"/>
      </a:accent4>
      <a:accent5>
        <a:srgbClr val="9E1212"/>
      </a:accent5>
      <a:accent6>
        <a:srgbClr val="0D3481"/>
      </a:accent6>
      <a:hlink>
        <a:srgbClr val="76B900"/>
      </a:hlink>
      <a:folHlink>
        <a:srgbClr val="0048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