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7" r:id="rId5"/>
    <p:sldId id="2145706372" r:id="rId6"/>
    <p:sldId id="2147469636" r:id="rId7"/>
    <p:sldId id="968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etricHPE" panose="020B0503030202060203" pitchFamily="34" charset="77"/>
      <p:regular r:id="rId15"/>
      <p:bold r:id="rId16"/>
      <p:italic r:id="rId17"/>
      <p:boldItalic r:id="rId18"/>
    </p:embeddedFont>
    <p:embeddedFont>
      <p:font typeface="MetricHPE Black" panose="020B0503030202060203" pitchFamily="34" charset="77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D5CB86C4-1AD9-4D56-A689-AEC7780B6B9A}">
          <p14:sldIdLst>
            <p14:sldId id="267"/>
            <p14:sldId id="2145706372"/>
            <p14:sldId id="2147469636"/>
            <p14:sldId id="9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4" orient="horz" pos="3816" userDrawn="1">
          <p15:clr>
            <a:srgbClr val="A4A3A4"/>
          </p15:clr>
        </p15:guide>
        <p15:guide id="5" pos="3864" userDrawn="1">
          <p15:clr>
            <a:srgbClr val="A4A3A4"/>
          </p15:clr>
        </p15:guide>
        <p15:guide id="7" pos="7287" userDrawn="1">
          <p15:clr>
            <a:srgbClr val="A4A3A4"/>
          </p15:clr>
        </p15:guide>
        <p15:guide id="8" orient="horz" pos="958" userDrawn="1">
          <p15:clr>
            <a:srgbClr val="A4A3A4"/>
          </p15:clr>
        </p15:guide>
        <p15:guide id="9" orient="horz" pos="30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eo" initials="" lastIdx="0" clrIdx="0"/>
  <p:cmAuthor id="2" name="Balu, V" initials="BV" lastIdx="5" clrIdx="1">
    <p:extLst>
      <p:ext uri="{19B8F6BF-5375-455C-9EA6-DF929625EA0E}">
        <p15:presenceInfo xmlns:p15="http://schemas.microsoft.com/office/powerpoint/2012/main" userId="S::balu.varadan@hpe.com::c2c73c00-cbc2-4ed9-b9ae-359b7fda8595" providerId="AD"/>
      </p:ext>
    </p:extLst>
  </p:cmAuthor>
  <p:cmAuthor id="3" name="Bergljung, Veronika" initials="BV" lastIdx="3" clrIdx="2">
    <p:extLst>
      <p:ext uri="{19B8F6BF-5375-455C-9EA6-DF929625EA0E}">
        <p15:presenceInfo xmlns:p15="http://schemas.microsoft.com/office/powerpoint/2012/main" userId="S::veronika.bergljung@hpe.com::0d01ad3f-fe08-4d15-ac72-564c05ea7236" providerId="AD"/>
      </p:ext>
    </p:extLst>
  </p:cmAuthor>
  <p:cmAuthor id="4" name="Tung, Leslie" initials="TL" lastIdx="16" clrIdx="3">
    <p:extLst>
      <p:ext uri="{19B8F6BF-5375-455C-9EA6-DF929625EA0E}">
        <p15:presenceInfo xmlns:p15="http://schemas.microsoft.com/office/powerpoint/2012/main" userId="S::leslie.tung@hpe.com::584299aa-6a31-43a4-86fc-87711730275a" providerId="AD"/>
      </p:ext>
    </p:extLst>
  </p:cmAuthor>
  <p:cmAuthor id="5" name="Prakash, Alok" initials="PA" lastIdx="11" clrIdx="4">
    <p:extLst>
      <p:ext uri="{19B8F6BF-5375-455C-9EA6-DF929625EA0E}">
        <p15:presenceInfo xmlns:p15="http://schemas.microsoft.com/office/powerpoint/2012/main" userId="S::alok.prakash@hpe.com::c88ecf90-3c51-43fb-bd02-f512a5b951c5" providerId="AD"/>
      </p:ext>
    </p:extLst>
  </p:cmAuthor>
  <p:cmAuthor id="6" name="Mishra, Ankita" initials="MA" lastIdx="3" clrIdx="5">
    <p:extLst>
      <p:ext uri="{19B8F6BF-5375-455C-9EA6-DF929625EA0E}">
        <p15:presenceInfo xmlns:p15="http://schemas.microsoft.com/office/powerpoint/2012/main" userId="S::ankita.mishra@hpe.com::3db20ad4-365d-4b92-8d87-7e4c1d08ef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9E2"/>
    <a:srgbClr val="C6C9CA"/>
    <a:srgbClr val="0D52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dk1"/>
            </a:lnRef>
          </a:top>
          <a:bottom>
            <a:lnRef idx="1">
              <a:schemeClr val="dk1"/>
            </a:lnRef>
          </a:bottom>
        </a:tcBdr>
      </a:tcStyle>
    </a:band1H>
    <a:band1V>
      <a:tcStyle>
        <a:tcBdr>
          <a:left>
            <a:lnRef idx="1">
              <a:schemeClr val="dk1"/>
            </a:lnRef>
          </a:left>
          <a:right>
            <a:lnRef idx="1">
              <a:schemeClr val="dk1"/>
            </a:lnRef>
          </a:right>
        </a:tcBdr>
      </a:tcStyle>
    </a:band1V>
    <a:band2V>
      <a:tcStyle>
        <a:tcBdr>
          <a:left>
            <a:lnRef idx="1">
              <a:schemeClr val="dk1"/>
            </a:lnRef>
          </a:left>
          <a:right>
            <a:lnRef idx="1">
              <a:schemeClr val="dk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Ref idx="1">
          <a:schemeClr val="dk1">
            <a:tint val="80000"/>
          </a:schemeClr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15" autoAdjust="0"/>
    <p:restoredTop sz="89796" autoAdjust="0"/>
  </p:normalViewPr>
  <p:slideViewPr>
    <p:cSldViewPr snapToGrid="0">
      <p:cViewPr varScale="1">
        <p:scale>
          <a:sx n="114" d="100"/>
          <a:sy n="114" d="100"/>
        </p:scale>
        <p:origin x="544" y="184"/>
      </p:cViewPr>
      <p:guideLst>
        <p:guide orient="horz" pos="2183"/>
        <p:guide orient="horz" pos="3816"/>
        <p:guide pos="3864"/>
        <p:guide pos="7287"/>
        <p:guide orient="horz" pos="958"/>
        <p:guide orient="horz" pos="3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276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commentAuthors" Target="commentAuthor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>
              <a:latin typeface="MetricHPE" panose="020B0503030202060203" pitchFamily="34" charset="-1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61830-C416-483F-955E-54203C65B711}" type="datetimeFigureOut">
              <a:rPr lang="en-US">
                <a:latin typeface="MetricHPE" panose="020B0503030202060203" pitchFamily="34" charset="-18"/>
              </a:rPr>
              <a:t>10/12/22</a:t>
            </a:fld>
            <a:endParaRPr dirty="0">
              <a:latin typeface="MetricHPE" panose="020B0503030202060203" pitchFamily="34" charset="-1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>
              <a:latin typeface="MetricHPE" panose="020B0503030202060203" pitchFamily="34" charset="-1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31B20-3646-4475-8BC4-560CAF715D08}" type="slidenum">
              <a:rPr>
                <a:latin typeface="MetricHPE" panose="020B0503030202060203" pitchFamily="34" charset="-18"/>
              </a:rPr>
              <a:t>‹#›</a:t>
            </a:fld>
            <a:endParaRPr dirty="0">
              <a:latin typeface="MetricHPE" panose="020B050303020206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292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381000"/>
            <a:ext cx="4572001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latin typeface="MetricHPE" panose="020B0503030202060203" pitchFamily="34" charset="-18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latin typeface="MetricHPE" panose="020B0503030202060203" pitchFamily="34" charset="-18"/>
              </a:defRPr>
            </a:lvl1pPr>
          </a:lstStyle>
          <a:p>
            <a:fld id="{5BFEAE42-E3FE-4405-B7FC-4425D05B92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Header Placeholder 2">
            <a:extLst>
              <a:ext uri="{FF2B5EF4-FFF2-40B4-BE49-F238E27FC236}">
                <a16:creationId xmlns:a16="http://schemas.microsoft.com/office/drawing/2014/main" id="{1ABBFA18-F005-4413-AD3D-C41E73AAEA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" indent="-36576" algn="l" defTabSz="914400" rtl="0" eaLnBrk="1" latinLnBrk="0" hangingPunct="1">
      <a:spcBef>
        <a:spcPts val="600"/>
      </a:spcBef>
      <a:buSzPct val="25000"/>
      <a:buFont typeface="" panose="020B0303030202060203" pitchFamily="34" charset="0"/>
      <a:buChar char=" "/>
      <a:defRPr sz="1100" kern="1200">
        <a:solidFill>
          <a:schemeClr val="tx1"/>
        </a:solidFill>
        <a:latin typeface="MetricHPE" panose="020B0503030202060203" pitchFamily="34" charset="-18"/>
        <a:ea typeface="+mn-ea"/>
        <a:cs typeface="+mn-cs"/>
      </a:defRPr>
    </a:lvl1pPr>
    <a:lvl2pPr marL="228600" indent="-137160" algn="l" defTabSz="914400" rtl="0" eaLnBrk="1" latinLnBrk="0" hangingPunct="1">
      <a:spcBef>
        <a:spcPts val="600"/>
      </a:spcBef>
      <a:buFont typeface="" panose="020B0303030202060203" pitchFamily="34" charset="0"/>
      <a:buChar char="–"/>
      <a:defRPr sz="1050" kern="1200">
        <a:solidFill>
          <a:schemeClr val="tx1"/>
        </a:solidFill>
        <a:latin typeface="MetricHPE" panose="020B0503030202060203" pitchFamily="34" charset="-18"/>
        <a:ea typeface="+mn-ea"/>
        <a:cs typeface="+mn-cs"/>
      </a:defRPr>
    </a:lvl2pPr>
    <a:lvl3pPr marL="365760" indent="-109728" algn="l" defTabSz="914400" rtl="0" eaLnBrk="1" latinLnBrk="0" hangingPunct="1">
      <a:spcBef>
        <a:spcPts val="600"/>
      </a:spcBef>
      <a:buFont typeface="" panose="020B0303030202060203" pitchFamily="34" charset="0"/>
      <a:buChar char="–"/>
      <a:defRPr sz="1000" kern="1200">
        <a:solidFill>
          <a:schemeClr val="tx1"/>
        </a:solidFill>
        <a:latin typeface="MetricHPE" panose="020B0503030202060203" pitchFamily="34" charset="-18"/>
        <a:ea typeface="+mn-ea"/>
        <a:cs typeface="+mn-cs"/>
      </a:defRPr>
    </a:lvl3pPr>
    <a:lvl4pPr marL="548640" indent="-109728" algn="l" defTabSz="914400" rtl="0" eaLnBrk="1" latinLnBrk="0" hangingPunct="1">
      <a:spcBef>
        <a:spcPts val="600"/>
      </a:spcBef>
      <a:buFont typeface="" panose="020B0303030202060203" pitchFamily="34" charset="0"/>
      <a:buChar char="–"/>
      <a:defRPr sz="900" kern="1200">
        <a:solidFill>
          <a:schemeClr val="tx1"/>
        </a:solidFill>
        <a:latin typeface="MetricHPE" panose="020B0503030202060203" pitchFamily="34" charset="-18"/>
        <a:ea typeface="+mn-ea"/>
        <a:cs typeface="+mn-cs"/>
      </a:defRPr>
    </a:lvl4pPr>
    <a:lvl5pPr marL="731520" indent="-109728" algn="l" defTabSz="914400" rtl="0" eaLnBrk="1" latinLnBrk="0" hangingPunct="1">
      <a:spcBef>
        <a:spcPts val="600"/>
      </a:spcBef>
      <a:buFont typeface="" panose="020B0303030202060203" pitchFamily="34" charset="0"/>
      <a:buChar char="–"/>
      <a:defRPr sz="800" kern="1200">
        <a:solidFill>
          <a:schemeClr val="tx1"/>
        </a:solidFill>
        <a:latin typeface="MetricHPE" panose="020B0503030202060203" pitchFamily="34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53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Supporting this many platforms is a major team effort so this is a large team</a:t>
            </a:r>
          </a:p>
          <a:p>
            <a:pPr lvl="1"/>
            <a:r>
              <a:rPr lang="en-US" dirty="0"/>
              <a:t>Many different performance challenges</a:t>
            </a:r>
          </a:p>
          <a:p>
            <a:pPr lvl="1"/>
            <a:r>
              <a:rPr lang="en-US" dirty="0"/>
              <a:t>Need for different kinds of analyses </a:t>
            </a:r>
          </a:p>
          <a:p>
            <a:pPr lvl="1"/>
            <a:r>
              <a:rPr lang="en-US" dirty="0"/>
              <a:t>All the while paying attention to scale </a:t>
            </a:r>
          </a:p>
          <a:p>
            <a:r>
              <a:rPr lang="en-US" dirty="0"/>
              <a:t>Legacy Cray systems, Cray EX and Apollo</a:t>
            </a:r>
          </a:p>
          <a:p>
            <a:r>
              <a:rPr lang="en-US" dirty="0"/>
              <a:t>Coverage, portability across range of 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27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12538514-F885-EC0C-A365-727BBE0E6C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381000"/>
            <a:ext cx="4572000" cy="2573338"/>
          </a:xfrm>
          <a:ln/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ADF7C6A6-A28B-CEEA-8505-6ADEA386E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de-DE" dirty="0">
                <a:latin typeface="Calibri" charset="0"/>
                <a:cs typeface="ＭＳ Ｐゴシック" charset="0"/>
              </a:rPr>
              <a:t>International </a:t>
            </a:r>
            <a:r>
              <a:rPr lang="de-DE" dirty="0" err="1">
                <a:latin typeface="Calibri" charset="0"/>
                <a:cs typeface="ＭＳ Ｐゴシック" charset="0"/>
              </a:rPr>
              <a:t>Exascale</a:t>
            </a:r>
            <a:r>
              <a:rPr lang="de-DE" dirty="0">
                <a:latin typeface="Calibri" charset="0"/>
                <a:cs typeface="ＭＳ Ｐゴシック" charset="0"/>
              </a:rPr>
              <a:t> Software Project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de-DE" dirty="0" err="1">
                <a:latin typeface="Calibri" charset="0"/>
                <a:cs typeface="ＭＳ Ｐゴシック" charset="0"/>
              </a:rPr>
              <a:t>Experts</a:t>
            </a:r>
            <a:r>
              <a:rPr lang="de-DE" dirty="0">
                <a:latin typeface="Calibri" charset="0"/>
                <a:cs typeface="ＭＳ Ｐゴシック" charset="0"/>
              </a:rPr>
              <a:t> </a:t>
            </a:r>
            <a:r>
              <a:rPr lang="de-DE" dirty="0" err="1">
                <a:latin typeface="Calibri" charset="0"/>
                <a:cs typeface="ＭＳ Ｐゴシック" charset="0"/>
              </a:rPr>
              <a:t>from</a:t>
            </a:r>
            <a:r>
              <a:rPr lang="de-DE" dirty="0">
                <a:latin typeface="Calibri" charset="0"/>
                <a:cs typeface="ＭＳ Ｐゴシック" charset="0"/>
              </a:rPr>
              <a:t> </a:t>
            </a:r>
            <a:r>
              <a:rPr lang="de-DE" dirty="0" err="1">
                <a:latin typeface="Calibri" charset="0"/>
                <a:cs typeface="ＭＳ Ｐゴシック" charset="0"/>
              </a:rPr>
              <a:t>many</a:t>
            </a:r>
            <a:r>
              <a:rPr lang="de-DE" dirty="0">
                <a:latin typeface="Calibri" charset="0"/>
                <a:cs typeface="ＭＳ Ｐゴシック" charset="0"/>
              </a:rPr>
              <a:t> countries, </a:t>
            </a:r>
            <a:r>
              <a:rPr lang="de-DE" dirty="0" err="1">
                <a:latin typeface="Calibri" charset="0"/>
                <a:cs typeface="ＭＳ Ｐゴシック" charset="0"/>
              </a:rPr>
              <a:t>seek</a:t>
            </a:r>
            <a:r>
              <a:rPr lang="de-DE" dirty="0">
                <a:latin typeface="Calibri" charset="0"/>
                <a:cs typeface="ＭＳ Ｐゴシック" charset="0"/>
              </a:rPr>
              <a:t> </a:t>
            </a:r>
            <a:r>
              <a:rPr lang="de-DE" dirty="0" err="1">
                <a:latin typeface="Calibri" charset="0"/>
                <a:cs typeface="ＭＳ Ｐゴシック" charset="0"/>
              </a:rPr>
              <a:t>commonality</a:t>
            </a:r>
            <a:r>
              <a:rPr lang="de-DE" dirty="0">
                <a:latin typeface="Calibri" charset="0"/>
                <a:cs typeface="ＭＳ Ｐゴシック" charset="0"/>
              </a:rPr>
              <a:t> </a:t>
            </a:r>
            <a:r>
              <a:rPr lang="de-DE" dirty="0" err="1">
                <a:latin typeface="Calibri" charset="0"/>
                <a:cs typeface="ＭＳ Ｐゴシック" charset="0"/>
              </a:rPr>
              <a:t>and</a:t>
            </a:r>
            <a:r>
              <a:rPr lang="de-DE" dirty="0">
                <a:latin typeface="Calibri" charset="0"/>
                <a:cs typeface="ＭＳ Ｐゴシック" charset="0"/>
              </a:rPr>
              <a:t> </a:t>
            </a:r>
            <a:r>
              <a:rPr lang="de-DE" dirty="0" err="1">
                <a:latin typeface="Calibri" charset="0"/>
                <a:cs typeface="ＭＳ Ｐゴシック" charset="0"/>
              </a:rPr>
              <a:t>consider</a:t>
            </a:r>
            <a:r>
              <a:rPr lang="de-DE" dirty="0">
                <a:latin typeface="Calibri" charset="0"/>
                <a:cs typeface="ＭＳ Ｐゴシック" charset="0"/>
              </a:rPr>
              <a:t> </a:t>
            </a:r>
            <a:r>
              <a:rPr lang="de-DE" dirty="0" err="1">
                <a:latin typeface="Calibri" charset="0"/>
                <a:cs typeface="ＭＳ Ｐゴシック" charset="0"/>
              </a:rPr>
              <a:t>how</a:t>
            </a:r>
            <a:r>
              <a:rPr lang="de-DE" dirty="0">
                <a:latin typeface="Calibri" charset="0"/>
                <a:cs typeface="ＭＳ Ｐゴシック" charset="0"/>
              </a:rPr>
              <a:t> </a:t>
            </a:r>
            <a:r>
              <a:rPr lang="de-DE" dirty="0" err="1">
                <a:latin typeface="Calibri" charset="0"/>
                <a:cs typeface="ＭＳ Ｐゴシック" charset="0"/>
              </a:rPr>
              <a:t>to</a:t>
            </a:r>
            <a:r>
              <a:rPr lang="de-DE" dirty="0">
                <a:latin typeface="Calibri" charset="0"/>
                <a:cs typeface="ＭＳ Ｐゴシック" charset="0"/>
              </a:rPr>
              <a:t> </a:t>
            </a:r>
            <a:r>
              <a:rPr lang="de-DE" dirty="0" err="1">
                <a:latin typeface="Calibri" charset="0"/>
                <a:cs typeface="ＭＳ Ｐゴシック" charset="0"/>
              </a:rPr>
              <a:t>collaborate</a:t>
            </a:r>
            <a:r>
              <a:rPr lang="de-DE" dirty="0">
                <a:latin typeface="Calibri" charset="0"/>
                <a:cs typeface="ＭＳ Ｐゴシック" charset="0"/>
              </a:rPr>
              <a:t> on </a:t>
            </a:r>
            <a:r>
              <a:rPr lang="de-DE" dirty="0" err="1">
                <a:latin typeface="Calibri" charset="0"/>
                <a:cs typeface="ＭＳ Ｐゴシック" charset="0"/>
              </a:rPr>
              <a:t>major</a:t>
            </a:r>
            <a:r>
              <a:rPr lang="de-DE" dirty="0">
                <a:latin typeface="Calibri" charset="0"/>
                <a:cs typeface="ＭＳ Ｐゴシック" charset="0"/>
              </a:rPr>
              <a:t> </a:t>
            </a:r>
            <a:r>
              <a:rPr lang="de-DE" dirty="0" err="1">
                <a:latin typeface="Calibri" charset="0"/>
                <a:cs typeface="ＭＳ Ｐゴシック" charset="0"/>
              </a:rPr>
              <a:t>topics</a:t>
            </a:r>
            <a:r>
              <a:rPr lang="de-DE" dirty="0">
                <a:latin typeface="Calibri" charset="0"/>
                <a:cs typeface="ＭＳ Ｐゴシック" charset="0"/>
              </a:rPr>
              <a:t> </a:t>
            </a:r>
            <a:r>
              <a:rPr lang="de-DE" dirty="0" err="1">
                <a:latin typeface="Calibri" charset="0"/>
                <a:cs typeface="ＭＳ Ｐゴシック" charset="0"/>
              </a:rPr>
              <a:t>as</a:t>
            </a:r>
            <a:r>
              <a:rPr lang="de-DE" dirty="0">
                <a:latin typeface="Calibri" charset="0"/>
                <a:cs typeface="ＭＳ Ｐゴシック" charset="0"/>
              </a:rPr>
              <a:t> </a:t>
            </a:r>
            <a:r>
              <a:rPr lang="de-DE" dirty="0" err="1">
                <a:latin typeface="Calibri" charset="0"/>
                <a:cs typeface="ＭＳ Ｐゴシック" charset="0"/>
              </a:rPr>
              <a:t>well</a:t>
            </a:r>
            <a:r>
              <a:rPr lang="de-DE" dirty="0">
                <a:latin typeface="Calibri" charset="0"/>
                <a:cs typeface="ＭＳ Ｐゴシック" charset="0"/>
              </a:rPr>
              <a:t> </a:t>
            </a:r>
            <a:r>
              <a:rPr lang="de-DE" dirty="0" err="1">
                <a:latin typeface="Calibri" charset="0"/>
                <a:cs typeface="ＭＳ Ｐゴシック" charset="0"/>
              </a:rPr>
              <a:t>as</a:t>
            </a:r>
            <a:r>
              <a:rPr lang="de-DE" dirty="0">
                <a:latin typeface="Calibri" charset="0"/>
                <a:cs typeface="ＭＳ Ｐゴシック" charset="0"/>
              </a:rPr>
              <a:t> </a:t>
            </a:r>
            <a:r>
              <a:rPr lang="de-DE" dirty="0" err="1">
                <a:latin typeface="Calibri" charset="0"/>
                <a:cs typeface="ＭＳ Ｐゴシック" charset="0"/>
              </a:rPr>
              <a:t>sharing</a:t>
            </a:r>
            <a:r>
              <a:rPr lang="de-DE" dirty="0">
                <a:latin typeface="Calibri" charset="0"/>
                <a:cs typeface="ＭＳ Ｐゴシック" charset="0"/>
              </a:rPr>
              <a:t> </a:t>
            </a:r>
            <a:r>
              <a:rPr lang="de-DE" dirty="0" err="1">
                <a:latin typeface="Calibri" charset="0"/>
                <a:cs typeface="ＭＳ Ｐゴシック" charset="0"/>
              </a:rPr>
              <a:t>ideas</a:t>
            </a:r>
            <a:endParaRPr lang="de-DE" dirty="0">
              <a:latin typeface="Calibri" charset="0"/>
              <a:cs typeface="ＭＳ Ｐゴシック" charset="0"/>
            </a:endParaRPr>
          </a:p>
          <a:p>
            <a:pPr marL="171450" indent="-171450" eaLnBrk="1" hangingPunct="1">
              <a:spcBef>
                <a:spcPct val="0"/>
              </a:spcBef>
              <a:buFontTx/>
              <a:buChar char="-"/>
              <a:defRPr/>
            </a:pPr>
            <a:r>
              <a:rPr lang="de-DE" dirty="0">
                <a:latin typeface="Calibri" charset="0"/>
                <a:cs typeface="ＭＳ Ｐゴシック" charset="0"/>
              </a:rPr>
              <a:t>Evolution </a:t>
            </a:r>
            <a:r>
              <a:rPr lang="de-DE" dirty="0" err="1">
                <a:latin typeface="Calibri" charset="0"/>
                <a:cs typeface="ＭＳ Ｐゴシック" charset="0"/>
              </a:rPr>
              <a:t>and</a:t>
            </a:r>
            <a:r>
              <a:rPr lang="de-DE" dirty="0">
                <a:latin typeface="Calibri" charset="0"/>
                <a:cs typeface="ＭＳ Ｐゴシック" charset="0"/>
              </a:rPr>
              <a:t> </a:t>
            </a:r>
            <a:r>
              <a:rPr lang="de-DE" dirty="0" err="1">
                <a:latin typeface="Calibri" charset="0"/>
                <a:cs typeface="ＭＳ Ｐゴシック" charset="0"/>
              </a:rPr>
              <a:t>revolution</a:t>
            </a:r>
            <a:endParaRPr lang="de-DE" dirty="0">
              <a:latin typeface="Calibri" charset="0"/>
              <a:cs typeface="ＭＳ Ｐゴシック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39631FA3-B9CF-8697-D5A5-FD8F5F0FB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937ACF-88C4-3743-957C-F42995D66824}" type="slidenum">
              <a:rPr lang="en-US" altLang="en-US" sz="1300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lur&#10;&#10;Description automatically generated">
            <a:extLst>
              <a:ext uri="{FF2B5EF4-FFF2-40B4-BE49-F238E27FC236}">
                <a16:creationId xmlns:a16="http://schemas.microsoft.com/office/drawing/2014/main" id="{7D099C33-C019-4167-98D5-DA13688ADA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87376D2-6A59-4BA9-8EA0-2ACD180817B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CFB26484-A21D-4168-B0D0-F47A48E758A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11" name="Element">
              <a:extLst>
                <a:ext uri="{FF2B5EF4-FFF2-40B4-BE49-F238E27FC236}">
                  <a16:creationId xmlns:a16="http://schemas.microsoft.com/office/drawing/2014/main" id="{330F1EE0-50A4-437C-8C88-BFB77A12D9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  <p:sp>
          <p:nvSpPr>
            <p:cNvPr id="12" name="Wordmark">
              <a:extLst>
                <a:ext uri="{FF2B5EF4-FFF2-40B4-BE49-F238E27FC236}">
                  <a16:creationId xmlns:a16="http://schemas.microsoft.com/office/drawing/2014/main" id="{7A4FABA7-0364-421D-BCB7-43ED0B936F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95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Blu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">
            <a:extLst>
              <a:ext uri="{FF2B5EF4-FFF2-40B4-BE49-F238E27FC236}">
                <a16:creationId xmlns:a16="http://schemas.microsoft.com/office/drawing/2014/main" id="{71441D17-F569-4929-BED2-B3C594D2EB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32DA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52C54A16-447D-4A74-9122-F46E4BC750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9926132-14B5-462D-8011-DBD07D3A4F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698795D-6546-4F01-AD74-FF78AF2E677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6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">
            <a:extLst>
              <a:ext uri="{FF2B5EF4-FFF2-40B4-BE49-F238E27FC236}">
                <a16:creationId xmlns:a16="http://schemas.microsoft.com/office/drawing/2014/main" id="{EE3E2CEF-B9DC-4BC7-912D-0AF3140E0B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0CC7B28-F85E-49B0-A5ED-82D39FF68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452CF67-7C64-4A36-818E-9739F15599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FE686EF5-477F-4DCE-824F-3C05B5AA659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1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me, title, company"/>
          <p:cNvSpPr>
            <a:spLocks noGrp="1"/>
          </p:cNvSpPr>
          <p:nvPr>
            <p:ph type="body" sz="quarter" idx="14" hasCustomPrompt="1"/>
          </p:nvPr>
        </p:nvSpPr>
        <p:spPr>
          <a:xfrm>
            <a:off x="512997" y="3989508"/>
            <a:ext cx="8228011" cy="533400"/>
          </a:xfrm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dirty="0"/>
              <a:t>Click to add quoted person’s name, title, company</a:t>
            </a:r>
          </a:p>
        </p:txBody>
      </p:sp>
      <p:sp>
        <p:nvSpPr>
          <p:cNvPr id="11" name="Quote"/>
          <p:cNvSpPr>
            <a:spLocks noGrp="1"/>
          </p:cNvSpPr>
          <p:nvPr>
            <p:ph type="title" hasCustomPrompt="1"/>
          </p:nvPr>
        </p:nvSpPr>
        <p:spPr>
          <a:xfrm>
            <a:off x="284398" y="685800"/>
            <a:ext cx="9106250" cy="3075861"/>
          </a:xfrm>
        </p:spPr>
        <p:txBody>
          <a:bodyPr lIns="91440" anchor="b" anchorCtr="0"/>
          <a:lstStyle>
            <a:lvl1pPr marL="219456" indent="-219456">
              <a:defRPr sz="4600" cap="none" baseline="0">
                <a:latin typeface="+mn-lt"/>
              </a:defRPr>
            </a:lvl1pPr>
          </a:lstStyle>
          <a:p>
            <a:r>
              <a:rPr lang="en-US" dirty="0"/>
              <a:t>“Click to add quote here. Type quotation marks before and after text.”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16E5649-B5F3-4893-ACEE-FDDDEA277D6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C9133F1-6679-476E-AEFD-931027BED0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 dirty="0"/>
          </a:p>
        </p:txBody>
      </p:sp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88F2DF35-63BF-460F-A215-8F5110C2F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99" y="998681"/>
            <a:ext cx="11404800" cy="50976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32753FE-5D9A-4A5E-B0B2-3DAAE2EB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A3BBDD58-9EEC-48BC-A84C-F80FB78CB21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1000" y="1344281"/>
            <a:ext cx="11403014" cy="47520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02268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Font typeface="" panose="020B0604020202020204" pitchFamily="34" charset="0"/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670D9BB8-8D8D-4F83-B418-E1A6910A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8A2B8FB-372C-42B9-B280-9D39EC303B0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2026B78-68E1-478D-8813-92F76EAC82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">
            <a:extLst>
              <a:ext uri="{FF2B5EF4-FFF2-40B4-BE49-F238E27FC236}">
                <a16:creationId xmlns:a16="http://schemas.microsoft.com/office/drawing/2014/main" id="{D60021C6-A6F0-40F0-A299-B8269BE0F4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1000" y="1733015"/>
            <a:ext cx="11403014" cy="4366800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Heading"/>
          <p:cNvSpPr>
            <a:spLocks noGrp="1"/>
          </p:cNvSpPr>
          <p:nvPr>
            <p:ph type="body" sz="quarter" idx="18" hasCustomPrompt="1"/>
          </p:nvPr>
        </p:nvSpPr>
        <p:spPr>
          <a:xfrm>
            <a:off x="288096" y="1350296"/>
            <a:ext cx="11495918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subtitle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15C04D0B-D5E2-4F74-B1D6-45E2AEA840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5918" cy="381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" panose="020B0604020202020204" pitchFamily="34" charset="0"/>
              <a:buNone/>
              <a:defRPr sz="2400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09EDB93-5BF6-4D1D-9D5F-0E75F45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2" y="391852"/>
            <a:ext cx="11498271" cy="401362"/>
          </a:xfrm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D217CA8-FB11-4E4A-BBCD-EE7B837F4D7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EA3E28B-F7AC-49D0-8E77-F09CC76C6D4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quarter" idx="18"/>
          </p:nvPr>
        </p:nvSpPr>
        <p:spPr>
          <a:xfrm>
            <a:off x="6260021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5363"/>
            <a:ext cx="5523992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8" name="Title">
            <a:extLst>
              <a:ext uri="{FF2B5EF4-FFF2-40B4-BE49-F238E27FC236}">
                <a16:creationId xmlns:a16="http://schemas.microsoft.com/office/drawing/2014/main" id="{871CBF7C-DC48-4FC0-9D75-AE2A7B70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30D71586-CC8D-433E-9833-9A7FDB8D82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C5C9A9-E236-4C76-AAB8-D575E2980D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1000" y="1358232"/>
            <a:ext cx="5416903" cy="47377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208FD370-F534-4533-9D1C-D71C0301D4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B9DB588-CD3A-4605-99DD-5D58A0334468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0"/>
            </a:endParaRPr>
          </a:p>
        </p:txBody>
      </p:sp>
      <p:sp>
        <p:nvSpPr>
          <p:cNvPr id="22" name="Content Placeholder 14"/>
          <p:cNvSpPr>
            <a:spLocks noGrp="1"/>
          </p:cNvSpPr>
          <p:nvPr>
            <p:ph sz="quarter" idx="17"/>
          </p:nvPr>
        </p:nvSpPr>
        <p:spPr>
          <a:xfrm>
            <a:off x="384003" y="1376363"/>
            <a:ext cx="5418000" cy="4719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288095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5" name="Content Placeholder 14"/>
          <p:cNvSpPr>
            <a:spLocks noGrp="1"/>
          </p:cNvSpPr>
          <p:nvPr>
            <p:ph sz="quarter" idx="20"/>
          </p:nvPr>
        </p:nvSpPr>
        <p:spPr>
          <a:xfrm>
            <a:off x="6356308" y="1376363"/>
            <a:ext cx="5418000" cy="4719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MetricHPE" panose="020B0503030202060203" pitchFamily="34" charset="0"/>
              </a:defRPr>
            </a:lvl1pPr>
            <a:lvl2pPr>
              <a:defRPr>
                <a:latin typeface="MetricHPE" panose="020B0503030202060203" pitchFamily="34" charset="0"/>
              </a:defRPr>
            </a:lvl2pPr>
            <a:lvl3pPr>
              <a:defRPr>
                <a:latin typeface="MetricHPE" panose="020B0503030202060203" pitchFamily="34" charset="0"/>
              </a:defRPr>
            </a:lvl3pPr>
            <a:lvl4pPr>
              <a:defRPr>
                <a:latin typeface="MetricHPE" panose="020B0503030202060203" pitchFamily="34" charset="0"/>
              </a:defRPr>
            </a:lvl4pPr>
            <a:lvl5pPr>
              <a:defRPr>
                <a:latin typeface="MetricHPE" panose="020B050303020206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60400" y="995363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MetricHPE" panose="020B0503030202060203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6246014"/>
            <a:ext cx="954000" cy="27432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latin typeface="MetricHPE" panose="020B0503030202060203" pitchFamily="34" charset="0"/>
              </a:defRPr>
            </a:lvl1pPr>
          </a:lstStyle>
          <a:p>
            <a:pPr defTabSz="1088421">
              <a:buFontTx/>
              <a:buBlip>
                <a:blip r:embed="rId3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3"/>
                </a:buBlip>
              </a:pPr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A8584B-E718-4F58-9AF1-BDBF5AD7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8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2D9C38D-0C96-4F06-9088-13547C056F33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358729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Heading 2">
            <a:extLst>
              <a:ext uri="{FF2B5EF4-FFF2-40B4-BE49-F238E27FC236}">
                <a16:creationId xmlns:a16="http://schemas.microsoft.com/office/drawing/2014/main" id="{0F35A58C-1284-494F-A5A7-A8680CA322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61641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790CE829-C5DB-4D0F-8D68-9F31A94FC42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85100" y="1739233"/>
            <a:ext cx="5416903" cy="435673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4FFD9C8F-5583-4BD3-BF48-097D5D045A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095" y="1358232"/>
            <a:ext cx="5513908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BE367876-B551-4115-B469-74C12D0C1C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3803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B4DC083-771D-42FC-A297-31FED0158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12F31EAB-796D-4E98-AD02-5E448046BB3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9B4ABF0-738F-478F-B9E7-E5D3DF83666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Dark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84397" y="4577983"/>
            <a:ext cx="5489578" cy="339214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6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84397" y="4133088"/>
            <a:ext cx="8229600" cy="438912"/>
          </a:xfrm>
        </p:spPr>
        <p:txBody>
          <a:bodyPr lIns="91440" tIns="91440" rIns="91440" bIns="91440"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 userDrawn="1">
            <p:ph type="title" hasCustomPrompt="1"/>
          </p:nvPr>
        </p:nvSpPr>
        <p:spPr>
          <a:xfrm>
            <a:off x="284397" y="1869197"/>
            <a:ext cx="11423555" cy="1905000"/>
          </a:xfrm>
        </p:spPr>
        <p:txBody>
          <a:bodyPr lIns="91440" tIns="91440" rIns="91440" bIns="91440" anchor="b"/>
          <a:lstStyle>
            <a:lvl1pPr>
              <a:lnSpc>
                <a:spcPct val="8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DD0DBAFB-7047-4B08-B7ED-CB050B7FBB50}"/>
              </a:ext>
            </a:extLst>
          </p:cNvPr>
          <p:cNvSpPr>
            <a:spLocks noGrp="1"/>
          </p:cNvSpPr>
          <p:nvPr userDrawn="1"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3C61050-E60B-4FC2-8361-B75DC38392A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13" name="Element"/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  <p:sp>
          <p:nvSpPr>
            <p:cNvPr id="14" name="Wordmark"/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319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3"/>
          <p:cNvSpPr>
            <a:spLocks noGrp="1"/>
          </p:cNvSpPr>
          <p:nvPr>
            <p:ph sz="quarter" idx="19"/>
          </p:nvPr>
        </p:nvSpPr>
        <p:spPr>
          <a:xfrm>
            <a:off x="8152474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quarter" idx="18"/>
          </p:nvPr>
        </p:nvSpPr>
        <p:spPr>
          <a:xfrm>
            <a:off x="4268787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996365"/>
            <a:ext cx="3628711" cy="5099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EAC09279-0D09-4109-A953-16A88732F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5DFA194-46E5-48DD-9DF0-CE09ECBDE59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BEED058A-E779-4D88-ADD2-9B84C2A1050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365166"/>
            <a:ext cx="3628710" cy="473439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365166"/>
            <a:ext cx="3628710" cy="4734000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64F2FF0-0CF5-4CC1-8878-96534C54D9A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9AAC13-0724-4F89-9282-2A985E0669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3"/>
          <p:cNvSpPr>
            <a:spLocks noGrp="1"/>
          </p:cNvSpPr>
          <p:nvPr>
            <p:ph sz="quarter" idx="22"/>
          </p:nvPr>
        </p:nvSpPr>
        <p:spPr>
          <a:xfrm>
            <a:off x="8146122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Heading 3"/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quarter" idx="18"/>
          </p:nvPr>
        </p:nvSpPr>
        <p:spPr>
          <a:xfrm>
            <a:off x="4265611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Heading 2"/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996365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4" name="Content Placeholder 1"/>
          <p:cNvSpPr>
            <a:spLocks noGrp="1"/>
          </p:cNvSpPr>
          <p:nvPr>
            <p:ph sz="quarter" idx="17"/>
          </p:nvPr>
        </p:nvSpPr>
        <p:spPr>
          <a:xfrm>
            <a:off x="385100" y="1377365"/>
            <a:ext cx="3628710" cy="4718635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Heading 1"/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996365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4EE87AE-0267-4C69-AFD6-F9C64969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B8A07BF-CB97-4E22-9C06-99A9D26C819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7833D610-4CA4-41A3-B735-6F0642F9854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1074A59D-DDE4-4FB2-838A-D5C8E7AD19E1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46122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Heading 3">
            <a:extLst>
              <a:ext uri="{FF2B5EF4-FFF2-40B4-BE49-F238E27FC236}">
                <a16:creationId xmlns:a16="http://schemas.microsoft.com/office/drawing/2014/main" id="{2B395F8D-D2D6-46E9-A9E6-236C365E0BE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48832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2DA2588-EB78-4045-A57D-317AA672516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65611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Heading 2">
            <a:extLst>
              <a:ext uri="{FF2B5EF4-FFF2-40B4-BE49-F238E27FC236}">
                <a16:creationId xmlns:a16="http://schemas.microsoft.com/office/drawing/2014/main" id="{1E3C34FD-66F2-429D-BA98-17802C5C83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8321" y="1365166"/>
            <a:ext cx="3726000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31336B0C-F91E-47D8-936F-836334818C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747514"/>
            <a:ext cx="3628710" cy="4352042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Heading 1">
            <a:extLst>
              <a:ext uri="{FF2B5EF4-FFF2-40B4-BE49-F238E27FC236}">
                <a16:creationId xmlns:a16="http://schemas.microsoft.com/office/drawing/2014/main" id="{2C5A79F9-54A7-42C3-958C-707025A751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7427" y="1365166"/>
            <a:ext cx="3726383" cy="381000"/>
          </a:xfrm>
          <a:ln>
            <a:noFill/>
            <a:miter lim="800000"/>
          </a:ln>
        </p:spPr>
        <p:txBody>
          <a:bodyPr lIns="91440">
            <a:noAutofit/>
          </a:bodyPr>
          <a:lstStyle>
            <a:lvl1pPr marL="0" indent="0">
              <a:spcBef>
                <a:spcPts val="0"/>
              </a:spcBef>
              <a:buNone/>
              <a:defRPr sz="2200" b="1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Click to add one-line heading</a:t>
            </a:r>
          </a:p>
        </p:txBody>
      </p:sp>
      <p:sp>
        <p:nvSpPr>
          <p:cNvPr id="28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1EBB5-21C4-4F56-9D7F-EDB7844B96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498270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9EF0ECA-DE60-41FE-A905-507AB710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F0756C0-7641-4173-A68F-865597D4BB0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3221C879-23BF-48A0-9B6C-5B66C341975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6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7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">
            <a:extLst>
              <a:ext uri="{FF2B5EF4-FFF2-40B4-BE49-F238E27FC236}">
                <a16:creationId xmlns:a16="http://schemas.microsoft.com/office/drawing/2014/main" id="{71AE6212-DACF-49FB-929D-2FA8B00CFD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704332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118949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90391D03-EF6B-45A2-9268-5A807C7AE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8B57979-9B2D-4984-B19E-0EFD2E111CE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A02681C-9BC6-4D8A-BB6B-D65D1A03959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r">
            <a:extLst>
              <a:ext uri="{FF2B5EF4-FFF2-40B4-BE49-F238E27FC236}">
                <a16:creationId xmlns:a16="http://schemas.microsoft.com/office/drawing/2014/main" id="{8EF5646D-2EB2-41E1-98F7-8AFF5323E04E}"/>
              </a:ext>
            </a:extLst>
          </p:cNvPr>
          <p:cNvSpPr/>
          <p:nvPr userDrawn="1"/>
        </p:nvSpPr>
        <p:spPr>
          <a:xfrm>
            <a:off x="385100" y="1337656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7764AC2A-714D-48E6-8850-2398C74A59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EBA2B6B1-8B85-4F7A-B1B8-3C2A2CA72C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F6172FFC-9966-4FB3-B3D2-FBE84B0190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5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, 2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">
            <a:extLst>
              <a:ext uri="{FF2B5EF4-FFF2-40B4-BE49-F238E27FC236}">
                <a16:creationId xmlns:a16="http://schemas.microsoft.com/office/drawing/2014/main" id="{6957406C-CA6F-47F8-9FC9-A15BE313C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746" y="1178166"/>
            <a:ext cx="11529254" cy="381000"/>
          </a:xfrm>
        </p:spPr>
        <p:txBody>
          <a:bodyPr vert="horz" lIns="91440" tIns="91440" rIns="91440" bIns="91440" rtlCol="0" anchor="ctr">
            <a:noAutofit/>
          </a:bodyPr>
          <a:lstStyle>
            <a:lvl1pPr marL="0" indent="0">
              <a:buNone/>
              <a:defRPr sz="2400" baseline="0" dirty="0">
                <a:latin typeface="+mn-lt"/>
              </a:defRPr>
            </a:lvl1pPr>
          </a:lstStyle>
          <a:p>
            <a:pPr marL="182880" lvl="0" indent="-182880">
              <a:spcBef>
                <a:spcPts val="0"/>
              </a:spcBef>
            </a:pPr>
            <a:r>
              <a:rPr lang="en-US" dirty="0"/>
              <a:t>Click to add one-line subtitle</a:t>
            </a:r>
          </a:p>
        </p:txBody>
      </p:sp>
      <p:sp>
        <p:nvSpPr>
          <p:cNvPr id="10" name="Bar">
            <a:extLst>
              <a:ext uri="{FF2B5EF4-FFF2-40B4-BE49-F238E27FC236}">
                <a16:creationId xmlns:a16="http://schemas.microsoft.com/office/drawing/2014/main" id="{371489F8-FD72-440E-84EC-51D4A768BB5E}"/>
              </a:ext>
            </a:extLst>
          </p:cNvPr>
          <p:cNvSpPr/>
          <p:nvPr userDrawn="1"/>
        </p:nvSpPr>
        <p:spPr>
          <a:xfrm>
            <a:off x="385100" y="1663329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2" name="Title">
            <a:extLst>
              <a:ext uri="{FF2B5EF4-FFF2-40B4-BE49-F238E27FC236}">
                <a16:creationId xmlns:a16="http://schemas.microsoft.com/office/drawing/2014/main" id="{5535819F-7681-4776-AE9B-BEAB22E80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123" y="398368"/>
            <a:ext cx="11494890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903090B-018E-41F6-821A-0DB185B167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4EE71AD2-3B17-4BBC-A780-3AEAE01E747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2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2676894"/>
            <a:ext cx="3685309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818CA98-330E-4FE7-B6FF-632E31123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1F90604F-7FA1-41D8-9914-866F330503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6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2676894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92DC03DA-1907-4E05-9BC8-1056217131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DB2C94F6-2456-49E7-A85E-744A4B16A88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4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ight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290747" y="4577983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Month day, year</a:t>
            </a:r>
          </a:p>
        </p:txBody>
      </p:sp>
      <p:sp>
        <p:nvSpPr>
          <p:cNvPr id="12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290747" y="4133088"/>
            <a:ext cx="8229600" cy="43891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 and title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9647" y="3890957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5" name="Title"/>
          <p:cNvSpPr>
            <a:spLocks noGrp="1"/>
          </p:cNvSpPr>
          <p:nvPr>
            <p:ph type="title" hasCustomPrompt="1"/>
          </p:nvPr>
        </p:nvSpPr>
        <p:spPr>
          <a:xfrm>
            <a:off x="290747" y="1869197"/>
            <a:ext cx="11423555" cy="1905000"/>
          </a:xfrm>
        </p:spPr>
        <p:txBody>
          <a:bodyPr anchor="b"/>
          <a:lstStyle>
            <a:lvl1pPr>
              <a:lnSpc>
                <a:spcPct val="80000"/>
              </a:lnSpc>
              <a:defRPr sz="44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4D7C280C-8E1E-4531-A635-C99FE1BDEE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4720" y="6129337"/>
            <a:ext cx="7481160" cy="41158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grpSp>
        <p:nvGrpSpPr>
          <p:cNvPr id="16" name="Logo">
            <a:extLst>
              <a:ext uri="{FF2B5EF4-FFF2-40B4-BE49-F238E27FC236}">
                <a16:creationId xmlns:a16="http://schemas.microsoft.com/office/drawing/2014/main" id="{39DC9A4F-A16F-45B4-A72C-8DB544981AE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93523" y="381956"/>
            <a:ext cx="2218745" cy="893759"/>
            <a:chOff x="393523" y="381956"/>
            <a:chExt cx="2218745" cy="893759"/>
          </a:xfrm>
        </p:grpSpPr>
        <p:sp>
          <p:nvSpPr>
            <p:cNvPr id="20" name="Element">
              <a:extLst>
                <a:ext uri="{FF2B5EF4-FFF2-40B4-BE49-F238E27FC236}">
                  <a16:creationId xmlns:a16="http://schemas.microsoft.com/office/drawing/2014/main" id="{25C81DB6-CCD4-4F17-86A3-D56DF640F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381956"/>
              <a:ext cx="759854" cy="211008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1A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  <p:sp>
          <p:nvSpPr>
            <p:cNvPr id="21" name="Wordmark">
              <a:extLst>
                <a:ext uri="{FF2B5EF4-FFF2-40B4-BE49-F238E27FC236}">
                  <a16:creationId xmlns:a16="http://schemas.microsoft.com/office/drawing/2014/main" id="{7CF9A093-3688-4D04-9331-C6E54828F9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23" y="730052"/>
              <a:ext cx="2218745" cy="545663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MetricHPE Black" panose="020B0A0303020206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3616182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0" name="Text Placeholder"/>
          <p:cNvSpPr>
            <a:spLocks noGrp="1"/>
          </p:cNvSpPr>
          <p:nvPr>
            <p:ph type="body" sz="quarter" idx="14" hasCustomPrompt="1"/>
          </p:nvPr>
        </p:nvSpPr>
        <p:spPr>
          <a:xfrm>
            <a:off x="289122" y="2691855"/>
            <a:ext cx="3566206" cy="795528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sz="2400" baseline="0" dirty="0"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two-line subtitle</a:t>
            </a:r>
          </a:p>
        </p:txBody>
      </p:sp>
      <p:sp>
        <p:nvSpPr>
          <p:cNvPr id="14" name="Title"/>
          <p:cNvSpPr>
            <a:spLocks noGrp="1"/>
          </p:cNvSpPr>
          <p:nvPr>
            <p:ph type="title" hasCustomPrompt="1"/>
          </p:nvPr>
        </p:nvSpPr>
        <p:spPr>
          <a:xfrm>
            <a:off x="289122" y="1980879"/>
            <a:ext cx="3566206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C2D12F7D-5A80-4CB3-A519-0EC3099CAB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977D698-96B1-4B1C-AC10-E28AA67073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4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"/>
          <p:cNvSpPr>
            <a:spLocks noGrp="1"/>
          </p:cNvSpPr>
          <p:nvPr>
            <p:ph sz="quarter" idx="13"/>
          </p:nvPr>
        </p:nvSpPr>
        <p:spPr>
          <a:xfrm>
            <a:off x="4076700" y="331788"/>
            <a:ext cx="7734300" cy="5764212"/>
          </a:xfrm>
        </p:spPr>
        <p:txBody>
          <a:bodyPr anchor="ctr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2" y="2534960"/>
            <a:ext cx="3546475" cy="344646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3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F37736B1-D7A7-4407-BE85-C3B77D9DE3F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C2633DB1-4E58-49AF-9CC5-F4480459AE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8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">
            <a:extLst>
              <a:ext uri="{FF2B5EF4-FFF2-40B4-BE49-F238E27FC236}">
                <a16:creationId xmlns:a16="http://schemas.microsoft.com/office/drawing/2014/main" id="{685C0DB9-A0DF-42B9-B705-83944EECB3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6700" y="0"/>
            <a:ext cx="8115300" cy="6858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edge-to-edge picture</a:t>
            </a:r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4"/>
          </p:nvPr>
        </p:nvSpPr>
        <p:spPr>
          <a:xfrm>
            <a:off x="278731" y="2534960"/>
            <a:ext cx="3546475" cy="344646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Bar"/>
          <p:cNvSpPr/>
          <p:nvPr userDrawn="1"/>
        </p:nvSpPr>
        <p:spPr>
          <a:xfrm>
            <a:off x="385100" y="2356608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89122" y="1417320"/>
            <a:ext cx="3536373" cy="86868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multi-Line Title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8085FE46-B145-48DA-84CC-BEC7ABB0F6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62B249EC-9477-452C-91FB-A412BD37EF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solidFill>
              <a:srgbClr val="32DAC8"/>
            </a:solidFill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supporting text</a:t>
            </a:r>
          </a:p>
          <a:p>
            <a:pPr lvl="0"/>
            <a:endParaRPr lang="en-US" dirty="0"/>
          </a:p>
        </p:txBody>
      </p:sp>
      <p:sp>
        <p:nvSpPr>
          <p:cNvPr id="12" name="Content Placeholder">
            <a:extLst>
              <a:ext uri="{FF2B5EF4-FFF2-40B4-BE49-F238E27FC236}">
                <a16:creationId xmlns:a16="http://schemas.microsoft.com/office/drawing/2014/main" id="{269A3E8D-DCFB-4D37-86BB-56632B0912B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85100" y="995363"/>
            <a:ext cx="7844500" cy="5100637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7FCC12E-6D90-403E-80FA-0F7CB28A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1E92FAC-B699-43F5-B87D-2D8B714080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C38747A7-25DE-48D8-8D31-0F3DF66ADF9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8526166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supporting text</a:t>
            </a:r>
          </a:p>
          <a:p>
            <a:pPr lvl="0"/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B8558E5-A9EE-4418-B017-3EBC0B35FA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4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,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285743" y="999674"/>
            <a:ext cx="3257847" cy="5096326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>
              <a:spcBef>
                <a:spcPts val="900"/>
              </a:spcBef>
              <a:buNone/>
              <a:defRPr sz="22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supporting text</a:t>
            </a:r>
          </a:p>
          <a:p>
            <a:pPr lvl="0"/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4313365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C5722C60-FC76-4A73-9A5C-0D547B64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A295B4-CD29-4A4B-B08E-9A6CC4F4CF8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0B8558E5-A9EE-4418-B017-3EBC0B35FAB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">
            <a:extLst>
              <a:ext uri="{FF2B5EF4-FFF2-40B4-BE49-F238E27FC236}">
                <a16:creationId xmlns:a16="http://schemas.microsoft.com/office/drawing/2014/main" id="{184DB124-5DB1-4AD3-9276-D81D2209D170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515445" y="999540"/>
            <a:ext cx="3257847" cy="5100531"/>
          </a:xfrm>
          <a:ln>
            <a:noFill/>
            <a:miter lim="800000"/>
          </a:ln>
        </p:spPr>
        <p:txBody>
          <a:bodyPr lIns="0" rIns="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7470648" cy="509646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4B1C1C31-7119-4D9E-8DED-87033B4B0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B8E13A3-BC15-450D-96D1-EB785D605BB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191AA25E-ECBD-44CD-9DE9-F058616E771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6172895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1EEBA4-9351-4C42-9CB1-BC966ADFAF0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72725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1000" y="4925740"/>
            <a:ext cx="5611118" cy="1170260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17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61128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0F79D366-784C-495D-8F64-93E8B37FC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33220B8-73BB-42A1-AE6B-0898C72176B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278F3E4F-3B9E-412C-A6C9-621D3C25AA9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"/>
          <p:cNvSpPr>
            <a:spLocks noGrp="1"/>
          </p:cNvSpPr>
          <p:nvPr>
            <p:ph type="body" sz="half" idx="21" hasCustomPrompt="1"/>
          </p:nvPr>
        </p:nvSpPr>
        <p:spPr bwMode="ltGray">
          <a:xfrm>
            <a:off x="8105705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half" idx="19" hasCustomPrompt="1"/>
          </p:nvPr>
        </p:nvSpPr>
        <p:spPr bwMode="ltGray">
          <a:xfrm>
            <a:off x="4239004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8" name="Text Placeholder 1"/>
          <p:cNvSpPr>
            <a:spLocks noGrp="1"/>
          </p:cNvSpPr>
          <p:nvPr>
            <p:ph type="body" sz="half" idx="2" hasCustomPrompt="1"/>
          </p:nvPr>
        </p:nvSpPr>
        <p:spPr bwMode="ltGray">
          <a:xfrm>
            <a:off x="389696" y="4925740"/>
            <a:ext cx="3678308" cy="1152211"/>
          </a:xfrm>
          <a:noFill/>
          <a:ln w="57150">
            <a:noFill/>
            <a:miter lim="800000"/>
          </a:ln>
        </p:spPr>
        <p:txBody>
          <a:bodyPr lIns="137160" tIns="91440" rIns="137160" bIns="91440">
            <a:noAutofit/>
          </a:bodyPr>
          <a:lstStyle>
            <a:lvl1pPr marL="0" indent="0" algn="ctr">
              <a:spcBef>
                <a:spcPts val="900"/>
              </a:spcBef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caption</a:t>
            </a:r>
          </a:p>
          <a:p>
            <a:pPr lvl="0"/>
            <a:endParaRPr lang="en-US" dirty="0"/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3678308" cy="3803904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5BD124-6171-43C5-8405-25101FA6FB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994740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Bar 3">
            <a:extLst>
              <a:ext uri="{FF2B5EF4-FFF2-40B4-BE49-F238E27FC236}">
                <a16:creationId xmlns:a16="http://schemas.microsoft.com/office/drawing/2014/main" id="{42FA215D-0B81-4E67-9714-4DF602504A3A}"/>
              </a:ext>
            </a:extLst>
          </p:cNvPr>
          <p:cNvSpPr/>
          <p:nvPr userDrawn="1"/>
        </p:nvSpPr>
        <p:spPr>
          <a:xfrm>
            <a:off x="8097009" y="4258726"/>
            <a:ext cx="3679200" cy="5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2" hasCustomPrompt="1"/>
          </p:nvPr>
        </p:nvSpPr>
        <p:spPr>
          <a:xfrm>
            <a:off x="8097009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4239004" y="4258726"/>
            <a:ext cx="36792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136735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4239004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3780577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36792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9" name="Picture Placeholder 1"/>
          <p:cNvSpPr>
            <a:spLocks noGrp="1"/>
          </p:cNvSpPr>
          <p:nvPr>
            <p:ph type="pic" sz="quarter" idx="18" hasCustomPrompt="1"/>
          </p:nvPr>
        </p:nvSpPr>
        <p:spPr>
          <a:xfrm>
            <a:off x="379447" y="999540"/>
            <a:ext cx="3678308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92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r">
            <a:extLst>
              <a:ext uri="{FF2B5EF4-FFF2-40B4-BE49-F238E27FC236}">
                <a16:creationId xmlns:a16="http://schemas.microsoft.com/office/drawing/2014/main" id="{59513FE3-337B-42EA-8F5D-B1D6CDD0F4A0}"/>
              </a:ext>
            </a:extLst>
          </p:cNvPr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05049E51-8DF9-4218-921D-C0819990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BFAAB4F0-B0A9-4671-AB48-BA9B5FA97F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3999" y="5371526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D4849EE3-6EC2-479A-93E8-35E49B7D79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3999" y="4511467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4BC743F-9EA3-4934-A5D5-4DB56D605F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3999" y="3651406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0BEDE27-A8C2-4066-B18C-F2AF9D0E86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99" y="2791345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6A40CBC-5E5F-4C0D-B831-0B04ABB23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3999" y="1931284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C56A94C-CC87-4EFE-A931-1D7270A842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3999" y="1071223"/>
            <a:ext cx="11365200" cy="630000"/>
          </a:xfrm>
          <a:ln>
            <a:solidFill>
              <a:srgbClr val="C6C9CA"/>
            </a:solidFill>
          </a:ln>
        </p:spPr>
        <p:txBody>
          <a:bodyPr lIns="270000" rIns="270000" anchor="ctr">
            <a:normAutofit/>
          </a:bodyPr>
          <a:lstStyle>
            <a:lvl1pPr marL="0" indent="0">
              <a:buNone/>
              <a:defRPr b="1" cap="all" baseline="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6E8F2DF7-9AD5-47AF-92C4-F9011D815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63A2EDB-3F77-406C-9116-E786D4D6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r"/>
          <p:cNvSpPr/>
          <p:nvPr userDrawn="1"/>
        </p:nvSpPr>
        <p:spPr>
          <a:xfrm>
            <a:off x="385100" y="843885"/>
            <a:ext cx="685711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8DA0A33-9CC4-4DCC-85C5-5D814DA5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95E78B5B-38D0-4241-B1F6-380820ADBD5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D820592-1C1F-4092-94E5-D39D7CA0940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D17EC-2963-45F0-9DC4-19C039BA81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1" y="4310712"/>
            <a:ext cx="5688012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Bar 2">
            <a:extLst>
              <a:ext uri="{FF2B5EF4-FFF2-40B4-BE49-F238E27FC236}">
                <a16:creationId xmlns:a16="http://schemas.microsoft.com/office/drawing/2014/main" id="{0D8D023B-EF10-400C-BF2B-43E4924E8642}"/>
              </a:ext>
            </a:extLst>
          </p:cNvPr>
          <p:cNvSpPr/>
          <p:nvPr userDrawn="1"/>
        </p:nvSpPr>
        <p:spPr>
          <a:xfrm>
            <a:off x="6222013" y="4258726"/>
            <a:ext cx="5562000" cy="5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BFE93BF0-E1B7-4E00-B095-E182346B5D7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22013" y="985963"/>
            <a:ext cx="5562000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F3BA045-26B3-4E52-9906-6D3BA87876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731" y="4310712"/>
            <a:ext cx="5661163" cy="1855138"/>
          </a:xfr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Bar 1">
            <a:extLst>
              <a:ext uri="{FF2B5EF4-FFF2-40B4-BE49-F238E27FC236}">
                <a16:creationId xmlns:a16="http://schemas.microsoft.com/office/drawing/2014/main" id="{A6732A66-F432-4DBF-9D12-1CD6789335F1}"/>
              </a:ext>
            </a:extLst>
          </p:cNvPr>
          <p:cNvSpPr/>
          <p:nvPr userDrawn="1"/>
        </p:nvSpPr>
        <p:spPr>
          <a:xfrm>
            <a:off x="377894" y="4258726"/>
            <a:ext cx="5562000" cy="5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D48EE7C4-611A-445E-A636-05C3A89474E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1000" y="999540"/>
            <a:ext cx="5562600" cy="3132000"/>
          </a:xfr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4183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ge-To-Ed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ln>
            <a:noFill/>
            <a:miter lim="800000"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9170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Single 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ctr">
              <a:lnSpc>
                <a:spcPct val="75000"/>
              </a:lnSpc>
              <a:defRPr sz="17000">
                <a:blipFill dpi="0" rotWithShape="1">
                  <a:blip r:embed="rId2"/>
                  <a:srcRect/>
                  <a:tile tx="0" ty="0" sx="100000" sy="100000" flip="xy" algn="l"/>
                </a:blipFill>
              </a:defRPr>
            </a:lvl1pPr>
          </a:lstStyle>
          <a:p>
            <a:r>
              <a:rPr lang="en-US" dirty="0"/>
              <a:t>Single line</a:t>
            </a:r>
          </a:p>
        </p:txBody>
      </p:sp>
    </p:spTree>
    <p:extLst>
      <p:ext uri="{BB962C8B-B14F-4D97-AF65-F5344CB8AC3E}">
        <p14:creationId xmlns:p14="http://schemas.microsoft.com/office/powerpoint/2010/main" val="160767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pe As Art, Multiple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308CDED-96CC-443C-B3E3-675A1C4732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85800"/>
            <a:ext cx="11430001" cy="551757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432000" rIns="0" bIns="0" rtlCol="0" anchor="ctr" anchorCtr="0">
            <a:normAutofit/>
          </a:bodyPr>
          <a:lstStyle>
            <a:lvl1pPr algn="l">
              <a:lnSpc>
                <a:spcPct val="65000"/>
              </a:lnSpc>
              <a:defRPr sz="12500">
                <a:blipFill dpi="0" rotWithShape="1">
                  <a:blip r:embed="rId2"/>
                  <a:srcRect/>
                  <a:tile tx="0" ty="0" sx="100000" sy="100000" flip="xy" algn="l"/>
                </a:blipFill>
              </a:defRPr>
            </a:lvl1pPr>
          </a:lstStyle>
          <a:p>
            <a:r>
              <a:rPr lang="en-US" dirty="0"/>
              <a:t>Multiple </a:t>
            </a:r>
            <a:br>
              <a:rPr lang="en-US" dirty="0"/>
            </a:br>
            <a:r>
              <a:rPr lang="en-US" dirty="0"/>
              <a:t>lines </a:t>
            </a:r>
          </a:p>
        </p:txBody>
      </p:sp>
    </p:spTree>
    <p:extLst>
      <p:ext uri="{BB962C8B-B14F-4D97-AF65-F5344CB8AC3E}">
        <p14:creationId xmlns:p14="http://schemas.microsoft.com/office/powerpoint/2010/main" val="4239520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44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5202D382-F177-4EDD-9E63-D410F58B2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5D5BB30E-8FED-4853-AD8A-7BB93B3FF1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1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">
            <a:extLst>
              <a:ext uri="{FF2B5EF4-FFF2-40B4-BE49-F238E27FC236}">
                <a16:creationId xmlns:a16="http://schemas.microsoft.com/office/drawing/2014/main" id="{6BDD934D-C46A-42E7-82F9-E43F9A3604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3442" y="3528820"/>
            <a:ext cx="11517557" cy="205511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200" baseline="0">
                <a:latin typeface="+mn-lt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 dirty="0"/>
              <a:t>Speaker contact information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id="{62127D76-909D-4C18-BB52-4DDB379ACAE3}"/>
              </a:ext>
            </a:extLst>
          </p:cNvPr>
          <p:cNvSpPr/>
          <p:nvPr userDrawn="1"/>
        </p:nvSpPr>
        <p:spPr>
          <a:xfrm>
            <a:off x="381000" y="3374136"/>
            <a:ext cx="530283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id="{B56764AC-9C6B-4C1D-BE2B-C4E8A087C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749" y="521016"/>
            <a:ext cx="6195700" cy="2828660"/>
          </a:xfrm>
        </p:spPr>
        <p:txBody>
          <a:bodyPr anchor="b"/>
          <a:lstStyle>
            <a:lvl1pPr>
              <a:lnSpc>
                <a:spcPct val="85000"/>
              </a:lnSpc>
              <a:defRPr sz="4400"/>
            </a:lvl1pPr>
          </a:lstStyle>
          <a:p>
            <a:r>
              <a:rPr lang="en-US" dirty="0"/>
              <a:t>Click to add thank you message</a:t>
            </a:r>
          </a:p>
        </p:txBody>
      </p:sp>
      <p:sp>
        <p:nvSpPr>
          <p:cNvPr id="13" name="Footer Placeholder">
            <a:extLst>
              <a:ext uri="{FF2B5EF4-FFF2-40B4-BE49-F238E27FC236}">
                <a16:creationId xmlns:a16="http://schemas.microsoft.com/office/drawing/2014/main" id="{B08835D9-51EC-4CAD-A07F-93C2FF416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4720" y="6129337"/>
            <a:ext cx="7481160" cy="411581"/>
          </a:xfrm>
          <a:prstGeom prst="rect">
            <a:avLst/>
          </a:prstGeom>
        </p:spPr>
        <p:txBody>
          <a:bodyPr vert="horz" lIns="90000" tIns="0" rIns="90000" bIns="0" rtlCol="0" anchor="b"/>
          <a:lstStyle>
            <a:lvl1pPr algn="r">
              <a:lnSpc>
                <a:spcPct val="90000"/>
              </a:lnSpc>
              <a:defRPr sz="12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2"/>
          <p:cNvSpPr txBox="1">
            <a:spLocks noGrp="1"/>
          </p:cNvSpPr>
          <p:nvPr>
            <p:ph type="title"/>
          </p:nvPr>
        </p:nvSpPr>
        <p:spPr>
          <a:xfrm>
            <a:off x="609600" y="17878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2"/>
          <p:cNvSpPr txBox="1">
            <a:spLocks noGrp="1"/>
          </p:cNvSpPr>
          <p:nvPr>
            <p:ph type="body" idx="1"/>
          </p:nvPr>
        </p:nvSpPr>
        <p:spPr>
          <a:xfrm>
            <a:off x="609600" y="1504114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2"/>
          <p:cNvSpPr txBox="1">
            <a:spLocks noGrp="1"/>
          </p:cNvSpPr>
          <p:nvPr>
            <p:ph type="dt" idx="10"/>
          </p:nvPr>
        </p:nvSpPr>
        <p:spPr>
          <a:xfrm>
            <a:off x="8042375" y="622178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2"/>
          <p:cNvSpPr txBox="1">
            <a:spLocks noGrp="1"/>
          </p:cNvSpPr>
          <p:nvPr>
            <p:ph type="ftr" idx="11"/>
          </p:nvPr>
        </p:nvSpPr>
        <p:spPr>
          <a:xfrm>
            <a:off x="4181575" y="6221783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2"/>
          <p:cNvSpPr txBox="1">
            <a:spLocks noGrp="1"/>
          </p:cNvSpPr>
          <p:nvPr>
            <p:ph type="sldNum" idx="12"/>
          </p:nvPr>
        </p:nvSpPr>
        <p:spPr>
          <a:xfrm>
            <a:off x="10887176" y="6221783"/>
            <a:ext cx="6952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0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5837C125-1DBF-4F22-925B-D8481E8BC2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rIns="1828800" bIns="90000" anchor="ctr"/>
          <a:lstStyle>
            <a:lvl1pPr marL="0" indent="0" algn="r">
              <a:buNone/>
              <a:defRPr>
                <a:latin typeface="+mn-lt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1D8D4E77-E0A3-4D09-ACAE-F1308CF36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839" y="2743510"/>
            <a:ext cx="5923811" cy="1485280"/>
          </a:xfrm>
        </p:spPr>
        <p:txBody>
          <a:bodyPr lIns="91440" tIns="91440" rIns="91440" bIns="91440" anchor="t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  <a:br>
              <a:rPr lang="en-US" dirty="0"/>
            </a:br>
            <a:r>
              <a:rPr lang="en-US" dirty="0"/>
              <a:t>or big idea statement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8809E328-E168-4AEC-AD9B-18A4ACAAA4F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>
              <a:buFontTx/>
              <a:buBlip>
                <a:blip r:embed="rId2"/>
              </a:buBlip>
            </a:pPr>
            <a:fld id="{104FC826-72BB-4AF1-BA01-A94F7396A7DC}" type="slidenum">
              <a:rPr lang="en-US" smtClean="0"/>
              <a:pPr defTabSz="1088421">
                <a:buFontTx/>
                <a:buBlip>
                  <a:blip r:embed="rId2"/>
                </a:buBlip>
              </a:pPr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456EB42-66C6-4FC9-8A72-F78974DE84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7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Edge to Edg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rIns="90000" bIns="360000" anchor="b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414463" y="685801"/>
            <a:ext cx="9363075" cy="5480050"/>
          </a:xfrm>
        </p:spPr>
        <p:txBody>
          <a:bodyPr lIns="91440" tIns="91440" rIns="91440" bIns="91440" anchor="ctr" anchorCtr="0"/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91923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">
            <a:extLst>
              <a:ext uri="{FF2B5EF4-FFF2-40B4-BE49-F238E27FC236}">
                <a16:creationId xmlns:a16="http://schemas.microsoft.com/office/drawing/2014/main" id="{3B62DF6E-A83A-4117-A2ED-B4864BA8330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504950"/>
            <a:ext cx="12192000" cy="3295651"/>
          </a:xfrm>
          <a:solidFill>
            <a:schemeClr val="tx1"/>
          </a:solidFill>
        </p:spPr>
        <p:txBody>
          <a:bodyPr rIns="1828800" bIns="90000" anchor="ctr"/>
          <a:lstStyle>
            <a:lvl1pPr marL="0" indent="0" algn="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Picture placeholder</a:t>
            </a:r>
          </a:p>
        </p:txBody>
      </p:sp>
      <p:sp>
        <p:nvSpPr>
          <p:cNvPr id="11" name="Subtitle"/>
          <p:cNvSpPr>
            <a:spLocks noGrp="1"/>
          </p:cNvSpPr>
          <p:nvPr>
            <p:ph type="body" sz="quarter" idx="14"/>
          </p:nvPr>
        </p:nvSpPr>
        <p:spPr>
          <a:xfrm>
            <a:off x="292100" y="3258636"/>
            <a:ext cx="8228011" cy="53340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292101" y="2686713"/>
            <a:ext cx="8522208" cy="499365"/>
          </a:xfrm>
        </p:spPr>
        <p:txBody>
          <a:bodyPr lIns="91440" tIns="91440" rIns="91440" bIns="91440" anchor="b" anchorCtr="0"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C8CDE3DB-5BD1-43F6-94A6-D47A00235D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3" name="Footer Placeholder">
            <a:extLst>
              <a:ext uri="{FF2B5EF4-FFF2-40B4-BE49-F238E27FC236}">
                <a16:creationId xmlns:a16="http://schemas.microsoft.com/office/drawing/2014/main" id="{EEEF92A3-A948-430A-BA72-93EBB9877D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"/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rgbClr val="01A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16" name="Title"/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699D1C6-DBB0-43D0-BC06-19A6E62C19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DCAA7B61-F2C7-43C9-A11F-B48C4ED2EBC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>
            <a:extLst>
              <a:ext uri="{FF2B5EF4-FFF2-40B4-BE49-F238E27FC236}">
                <a16:creationId xmlns:a16="http://schemas.microsoft.com/office/drawing/2014/main" id="{B6844C8B-60DD-4EDB-AF8B-41A6695E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994" y="2871000"/>
            <a:ext cx="8522208" cy="2735980"/>
          </a:xfrm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600">
                <a:latin typeface="+mn-lt"/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Bar"/>
          <p:cNvSpPr/>
          <p:nvPr userDrawn="1"/>
        </p:nvSpPr>
        <p:spPr>
          <a:xfrm>
            <a:off x="377894" y="2716146"/>
            <a:ext cx="8522208" cy="5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421"/>
            <a:endParaRPr lang="en-US" sz="2150" dirty="0">
              <a:solidFill>
                <a:prstClr val="white"/>
              </a:solidFill>
              <a:latin typeface="MetricHPE" panose="020B0503030202060203" pitchFamily="34" charset="-18"/>
            </a:endParaRP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2CE5726B-4E9B-428F-B8BF-52038F1B0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995" y="685800"/>
            <a:ext cx="8522208" cy="1957353"/>
          </a:xfrm>
        </p:spPr>
        <p:txBody>
          <a:bodyPr lIns="91440" tIns="91440" rIns="91440" bIns="91440" anchor="b" anchorCtr="0"/>
          <a:lstStyle>
            <a:lvl1pPr>
              <a:defRPr sz="3200" baseline="0"/>
            </a:lvl1pPr>
          </a:lstStyle>
          <a:p>
            <a:r>
              <a:rPr lang="en-US" dirty="0"/>
              <a:t>Click to add section header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94C82C-D24B-4532-B992-AD884CD16A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2" name="Footer Placeholder">
            <a:extLst>
              <a:ext uri="{FF2B5EF4-FFF2-40B4-BE49-F238E27FC236}">
                <a16:creationId xmlns:a16="http://schemas.microsoft.com/office/drawing/2014/main" id="{6B49B78C-62D9-4CBC-82AE-117CC49AA7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5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F759ED98-483C-42F4-AA52-F2F638877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2856" y="6301811"/>
            <a:ext cx="6843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05699" indent="-205699" algn="l">
              <a:lnSpc>
                <a:spcPct val="90000"/>
              </a:lnSpc>
              <a:buSzPct val="120000"/>
              <a:buFontTx/>
              <a:buBlip>
                <a:blip r:embed="rId49"/>
              </a:buBlip>
              <a:defRPr sz="2000" kern="1200" cap="all" normalizeH="0" baseline="10000">
                <a:solidFill>
                  <a:schemeClr val="bg2"/>
                </a:solidFill>
                <a:latin typeface="+mn-lt"/>
              </a:defRPr>
            </a:lvl1pPr>
          </a:lstStyle>
          <a:p>
            <a:pPr defTabSz="1088421"/>
            <a:fld id="{104FC826-72BB-4AF1-BA01-A94F7396A7DC}" type="slidenum">
              <a:rPr lang="en-US" smtClean="0"/>
              <a:pPr defTabSz="1088421"/>
              <a:t>‹#›</a:t>
            </a:fld>
            <a:endParaRPr lang="en-US" dirty="0"/>
          </a:p>
        </p:txBody>
      </p:sp>
      <p:sp>
        <p:nvSpPr>
          <p:cNvPr id="8" name="Footer Placeholder">
            <a:extLst>
              <a:ext uri="{FF2B5EF4-FFF2-40B4-BE49-F238E27FC236}">
                <a16:creationId xmlns:a16="http://schemas.microsoft.com/office/drawing/2014/main" id="{58400D4D-D383-483A-A797-47C73BC11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1696" y="6129337"/>
            <a:ext cx="7481160" cy="411581"/>
          </a:xfrm>
          <a:prstGeom prst="rect">
            <a:avLst/>
          </a:prstGeom>
        </p:spPr>
        <p:txBody>
          <a:bodyPr vert="horz" lIns="90000" tIns="0" rIns="90000" bIns="0" rtlCol="0" anchor="b"/>
          <a:lstStyle>
            <a:lvl1pPr algn="r">
              <a:lnSpc>
                <a:spcPct val="90000"/>
              </a:lnSpc>
              <a:defRPr sz="1200" cap="all" baseline="0">
                <a:solidFill>
                  <a:schemeClr val="bg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Element">
            <a:extLst>
              <a:ext uri="{FF2B5EF4-FFF2-40B4-BE49-F238E27FC236}">
                <a16:creationId xmlns:a16="http://schemas.microsoft.com/office/drawing/2014/main" id="{C38F67B8-84E4-471A-83C2-5829945DB925}"/>
              </a:ext>
            </a:extLst>
          </p:cNvPr>
          <p:cNvSpPr>
            <a:spLocks noChangeAspect="1"/>
          </p:cNvSpPr>
          <p:nvPr/>
        </p:nvSpPr>
        <p:spPr>
          <a:xfrm>
            <a:off x="381000" y="6246577"/>
            <a:ext cx="951511" cy="272927"/>
          </a:xfrm>
          <a:custGeom>
            <a:avLst/>
            <a:gdLst>
              <a:gd name="connsiteX0" fmla="*/ 0 w 951511"/>
              <a:gd name="connsiteY0" fmla="*/ 0 h 272927"/>
              <a:gd name="connsiteX1" fmla="*/ 0 w 951511"/>
              <a:gd name="connsiteY1" fmla="*/ 272927 h 272927"/>
              <a:gd name="connsiteX2" fmla="*/ 0 w 951511"/>
              <a:gd name="connsiteY2" fmla="*/ 272927 h 272927"/>
              <a:gd name="connsiteX3" fmla="*/ 951511 w 951511"/>
              <a:gd name="connsiteY3" fmla="*/ 272927 h 272927"/>
              <a:gd name="connsiteX4" fmla="*/ 951511 w 951511"/>
              <a:gd name="connsiteY4" fmla="*/ 0 h 272927"/>
              <a:gd name="connsiteX5" fmla="*/ 0 w 951511"/>
              <a:gd name="connsiteY5" fmla="*/ 0 h 272927"/>
              <a:gd name="connsiteX6" fmla="*/ 891783 w 951511"/>
              <a:gd name="connsiteY6" fmla="*/ 214028 h 272927"/>
              <a:gd name="connsiteX7" fmla="*/ 59729 w 951511"/>
              <a:gd name="connsiteY7" fmla="*/ 214028 h 272927"/>
              <a:gd name="connsiteX8" fmla="*/ 59729 w 951511"/>
              <a:gd name="connsiteY8" fmla="*/ 59729 h 272927"/>
              <a:gd name="connsiteX9" fmla="*/ 892612 w 951511"/>
              <a:gd name="connsiteY9" fmla="*/ 59729 h 272927"/>
              <a:gd name="connsiteX10" fmla="*/ 892612 w 951511"/>
              <a:gd name="connsiteY10" fmla="*/ 214028 h 27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1511" h="272927">
                <a:moveTo>
                  <a:pt x="0" y="0"/>
                </a:moveTo>
                <a:lnTo>
                  <a:pt x="0" y="272927"/>
                </a:lnTo>
                <a:lnTo>
                  <a:pt x="0" y="272927"/>
                </a:lnTo>
                <a:lnTo>
                  <a:pt x="951511" y="272927"/>
                </a:lnTo>
                <a:lnTo>
                  <a:pt x="951511" y="0"/>
                </a:lnTo>
                <a:lnTo>
                  <a:pt x="0" y="0"/>
                </a:lnTo>
                <a:close/>
                <a:moveTo>
                  <a:pt x="891783" y="214028"/>
                </a:moveTo>
                <a:lnTo>
                  <a:pt x="59729" y="214028"/>
                </a:lnTo>
                <a:lnTo>
                  <a:pt x="59729" y="59729"/>
                </a:lnTo>
                <a:lnTo>
                  <a:pt x="892612" y="59729"/>
                </a:lnTo>
                <a:lnTo>
                  <a:pt x="892612" y="214028"/>
                </a:lnTo>
                <a:close/>
              </a:path>
            </a:pathLst>
          </a:custGeom>
          <a:solidFill>
            <a:srgbClr val="01A982"/>
          </a:solidFill>
          <a:ln w="82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ext Placeholder"/>
          <p:cNvSpPr>
            <a:spLocks noGrp="1"/>
          </p:cNvSpPr>
          <p:nvPr>
            <p:ph type="body" idx="1"/>
          </p:nvPr>
        </p:nvSpPr>
        <p:spPr>
          <a:xfrm>
            <a:off x="285909" y="998682"/>
            <a:ext cx="11498104" cy="4571999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"/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91440" tIns="91440" rIns="91440" bIns="9144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6" r:id="rId2"/>
    <p:sldLayoutId id="2147483695" r:id="rId3"/>
    <p:sldLayoutId id="2147483702" r:id="rId4"/>
    <p:sldLayoutId id="2147483701" r:id="rId5"/>
    <p:sldLayoutId id="2147483705" r:id="rId6"/>
    <p:sldLayoutId id="2147483661" r:id="rId7"/>
    <p:sldLayoutId id="2147483662" r:id="rId8"/>
    <p:sldLayoutId id="2147483663" r:id="rId9"/>
    <p:sldLayoutId id="2147483685" r:id="rId10"/>
    <p:sldLayoutId id="2147483686" r:id="rId11"/>
    <p:sldLayoutId id="2147483666" r:id="rId12"/>
    <p:sldLayoutId id="2147483756" r:id="rId13"/>
    <p:sldLayoutId id="2147483668" r:id="rId14"/>
    <p:sldLayoutId id="2147483669" r:id="rId15"/>
    <p:sldLayoutId id="2147483652" r:id="rId16"/>
    <p:sldLayoutId id="2147483698" r:id="rId17"/>
    <p:sldLayoutId id="2147483755" r:id="rId18"/>
    <p:sldLayoutId id="2147483670" r:id="rId19"/>
    <p:sldLayoutId id="2147483671" r:id="rId20"/>
    <p:sldLayoutId id="2147483699" r:id="rId21"/>
    <p:sldLayoutId id="2147483672" r:id="rId22"/>
    <p:sldLayoutId id="2147483673" r:id="rId23"/>
    <p:sldLayoutId id="2147483654" r:id="rId24"/>
    <p:sldLayoutId id="2147483679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56" r:id="rId33"/>
    <p:sldLayoutId id="2147483657" r:id="rId34"/>
    <p:sldLayoutId id="2147483758" r:id="rId35"/>
    <p:sldLayoutId id="2147483697" r:id="rId36"/>
    <p:sldLayoutId id="2147483676" r:id="rId37"/>
    <p:sldLayoutId id="2147483677" r:id="rId38"/>
    <p:sldLayoutId id="2147483706" r:id="rId39"/>
    <p:sldLayoutId id="2147483707" r:id="rId40"/>
    <p:sldLayoutId id="2147483704" r:id="rId41"/>
    <p:sldLayoutId id="2147483752" r:id="rId42"/>
    <p:sldLayoutId id="2147483753" r:id="rId43"/>
    <p:sldLayoutId id="2147483703" r:id="rId44"/>
    <p:sldLayoutId id="2147483757" r:id="rId45"/>
    <p:sldLayoutId id="2147483700" r:id="rId46"/>
    <p:sldLayoutId id="2147483762" r:id="rId4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400"/>
        </a:spcBef>
        <a:buClrTx/>
        <a:buSzPct val="90000"/>
        <a:buFont typeface="" panose="020B0303030202060203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400"/>
        </a:spcBef>
        <a:buClrTx/>
        <a:buFont typeface="" panose="020B0303030202060203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Tx/>
        <a:buFont typeface="" panose="020B0303030202060203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17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7" orient="horz" pos="1440" userDrawn="1">
          <p15:clr>
            <a:srgbClr val="F26B43"/>
          </p15:clr>
        </p15:guide>
        <p15:guide id="8" orient="horz" pos="2880" userDrawn="1">
          <p15:clr>
            <a:srgbClr val="F26B43"/>
          </p15:clr>
        </p15:guide>
        <p15:guide id="9" pos="2568" userDrawn="1">
          <p15:clr>
            <a:srgbClr val="F26B43"/>
          </p15:clr>
        </p15:guide>
        <p15:guide id="10" pos="5112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file:////var/folders/tp/5r36s0wd4pz6v5hdd07bs9q80000gr/T/com.microsoft.Word/WebArchiveCopyPasteTempFiles/OpenACC_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>
            <a:extLst>
              <a:ext uri="{FF2B5EF4-FFF2-40B4-BE49-F238E27FC236}">
                <a16:creationId xmlns:a16="http://schemas.microsoft.com/office/drawing/2014/main" id="{940F81D8-5C7D-4F33-A461-CA45B169FF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Barbara Chapman</a:t>
            </a:r>
          </a:p>
          <a:p>
            <a:r>
              <a:rPr lang="en-US" dirty="0">
                <a:solidFill>
                  <a:schemeClr val="bg1"/>
                </a:solidFill>
              </a:rPr>
              <a:t>October 13, 2022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D650731-F75D-4A00-8A26-A472193D3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47" y="1524000"/>
            <a:ext cx="11423555" cy="1905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Performance portability: An implementer’s Perspective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4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EA0601F-4E52-81B3-1F0E-D2DDCAF62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432" y="4654077"/>
            <a:ext cx="3739234" cy="1308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D436B2-9745-6545-9765-1CF8D8A1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Versatility of HPE Cray Programming Environment (CPE)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7E09B-71CF-9F42-B31F-3FA425CAD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936" y="1504114"/>
            <a:ext cx="11095464" cy="4745302"/>
          </a:xfrm>
        </p:spPr>
        <p:txBody>
          <a:bodyPr>
            <a:normAutofit/>
          </a:bodyPr>
          <a:lstStyle/>
          <a:p>
            <a:r>
              <a:rPr lang="en-US" b="1" dirty="0"/>
              <a:t>Platforms from HPE/Cray</a:t>
            </a:r>
          </a:p>
          <a:p>
            <a:r>
              <a:rPr lang="en-US" b="1" dirty="0"/>
              <a:t>Supported by CPE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4B9BC-0984-D241-A4B7-F95C5E47CD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150898-9BE4-1048-ACF8-92161EF6D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5898" y="2815098"/>
            <a:ext cx="2264841" cy="1268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81D511-795C-9C41-B77E-19B0B734C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46" y="3209171"/>
            <a:ext cx="2087923" cy="10841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6521F3-1DC4-864C-B19B-F21DF9BA97B9}"/>
              </a:ext>
            </a:extLst>
          </p:cNvPr>
          <p:cNvSpPr txBox="1"/>
          <p:nvPr/>
        </p:nvSpPr>
        <p:spPr>
          <a:xfrm>
            <a:off x="821246" y="4538832"/>
            <a:ext cx="1981200" cy="647391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80E14"/>
                </a:solidFill>
                <a:effectLst/>
                <a:latin typeface="Proxima Nova ZD"/>
              </a:rPr>
              <a:t>AMD CPUs and NVIDIA GPUs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3FAB9-A9EC-174F-A49A-35A9D2ECA146}"/>
              </a:ext>
            </a:extLst>
          </p:cNvPr>
          <p:cNvSpPr txBox="1"/>
          <p:nvPr/>
        </p:nvSpPr>
        <p:spPr>
          <a:xfrm>
            <a:off x="3524860" y="4211224"/>
            <a:ext cx="2574062" cy="50370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US" dirty="0"/>
              <a:t>AMD CPUs and AMD GPUs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D69ACC-E56C-C249-B23D-EC93E3F28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8437" y="3525349"/>
            <a:ext cx="2376010" cy="13318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E24357-8BC5-E44A-9C62-6C3A20DFD652}"/>
              </a:ext>
            </a:extLst>
          </p:cNvPr>
          <p:cNvSpPr txBox="1"/>
          <p:nvPr/>
        </p:nvSpPr>
        <p:spPr>
          <a:xfrm>
            <a:off x="9723864" y="4924963"/>
            <a:ext cx="1981200" cy="1028700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US" dirty="0"/>
              <a:t>Integrated CPU and GPU from AMD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A004DB-F5F9-2E5F-D1BC-72C3E5A04736}"/>
              </a:ext>
            </a:extLst>
          </p:cNvPr>
          <p:cNvSpPr txBox="1"/>
          <p:nvPr/>
        </p:nvSpPr>
        <p:spPr>
          <a:xfrm>
            <a:off x="6952691" y="5128039"/>
            <a:ext cx="2246047" cy="647392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US" dirty="0"/>
              <a:t>Intel CPUs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23661FC-17D4-EB26-1065-3DE4C2D0D9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279" y="3872380"/>
            <a:ext cx="1648633" cy="11069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2BAE13-BAA2-9455-582E-14767338AC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8437" y="1110267"/>
            <a:ext cx="1269183" cy="16922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8FADECD-6754-FDAD-D07C-BA346C62500E}"/>
              </a:ext>
            </a:extLst>
          </p:cNvPr>
          <p:cNvSpPr txBox="1"/>
          <p:nvPr/>
        </p:nvSpPr>
        <p:spPr>
          <a:xfrm>
            <a:off x="10596442" y="1420279"/>
            <a:ext cx="1393902" cy="914847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US" dirty="0"/>
              <a:t>Intel CPUs and NVIDIA GPUs</a:t>
            </a:r>
          </a:p>
        </p:txBody>
      </p:sp>
      <p:pic>
        <p:nvPicPr>
          <p:cNvPr id="18" name="Google Shape;170;p30">
            <a:extLst>
              <a:ext uri="{FF2B5EF4-FFF2-40B4-BE49-F238E27FC236}">
                <a16:creationId xmlns:a16="http://schemas.microsoft.com/office/drawing/2014/main" id="{A6FEEB04-5B4A-8579-1B78-31E61C800DC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6000" y="1764638"/>
            <a:ext cx="2499867" cy="105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C092F7-EAF7-3D98-C82C-96300738FF08}"/>
              </a:ext>
            </a:extLst>
          </p:cNvPr>
          <p:cNvSpPr txBox="1"/>
          <p:nvPr/>
        </p:nvSpPr>
        <p:spPr>
          <a:xfrm>
            <a:off x="6652130" y="2956085"/>
            <a:ext cx="1268298" cy="54181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US" dirty="0"/>
              <a:t>ARM CPUs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53EA1-5AA6-43D0-1081-287455F4670A}"/>
              </a:ext>
            </a:extLst>
          </p:cNvPr>
          <p:cNvSpPr txBox="1"/>
          <p:nvPr/>
        </p:nvSpPr>
        <p:spPr>
          <a:xfrm>
            <a:off x="4081847" y="5962809"/>
            <a:ext cx="3102517" cy="50370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r>
              <a:rPr lang="en-US" dirty="0"/>
              <a:t>Integrated ARM CPUs and NVIDIA GPUs</a:t>
            </a:r>
          </a:p>
        </p:txBody>
      </p:sp>
    </p:spTree>
    <p:extLst>
      <p:ext uri="{BB962C8B-B14F-4D97-AF65-F5344CB8AC3E}">
        <p14:creationId xmlns:p14="http://schemas.microsoft.com/office/powerpoint/2010/main" val="967198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DF337A5-5BA3-03FD-344D-F56956AA2B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746" y="704332"/>
            <a:ext cx="11498270" cy="381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6C818D-641C-8144-A59A-A6F60F86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3" y="391852"/>
            <a:ext cx="11498270" cy="401362"/>
          </a:xfrm>
        </p:spPr>
        <p:txBody>
          <a:bodyPr vert="horz" lIns="91440" tIns="91440" rIns="91440" bIns="91440" rtlCol="0" anchor="ctr" anchorCtr="0">
            <a:noAutofit/>
          </a:bodyPr>
          <a:lstStyle/>
          <a:p>
            <a:r>
              <a:rPr lang="en-US" b="0" kern="1200" cap="all" baseline="0" dirty="0">
                <a:latin typeface="+mj-lt"/>
                <a:ea typeface="+mj-ea"/>
                <a:cs typeface="+mj-cs"/>
              </a:rPr>
              <a:t>CPE TODAY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E5929CE3-BCDD-AD49-92F9-AEEDDE88CAA4}"/>
              </a:ext>
            </a:extLst>
          </p:cNvPr>
          <p:cNvSpPr txBox="1">
            <a:spLocks/>
          </p:cNvSpPr>
          <p:nvPr/>
        </p:nvSpPr>
        <p:spPr>
          <a:xfrm>
            <a:off x="5500255" y="1358341"/>
            <a:ext cx="6217643" cy="4619961"/>
          </a:xfrm>
          <a:prstGeom prst="rect">
            <a:avLst/>
          </a:prstGeom>
          <a:ln w="57150">
            <a:noFill/>
            <a:miter lim="800000"/>
          </a:ln>
        </p:spPr>
        <p:txBody>
          <a:bodyPr vert="horz" lIns="0" tIns="91440" rIns="0" bIns="9144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MetricHPE Light" panose="020B0303030202060203" pitchFamily="34" charset="0"/>
              <a:buChar char="•"/>
              <a:defRPr sz="2000" kern="1200">
                <a:solidFill>
                  <a:schemeClr val="tx1"/>
                </a:solidFill>
                <a:latin typeface="MetricHPE Light" panose="020B0303030202060203" pitchFamily="34" charset="0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SzPct val="90000"/>
              <a:buFont typeface="MetricHPE Light" panose="020B0303030202060203" pitchFamily="34" charset="0"/>
              <a:buChar char="•"/>
              <a:defRPr sz="1800" kern="1200">
                <a:solidFill>
                  <a:schemeClr val="tx1"/>
                </a:solidFill>
                <a:latin typeface="MetricHPE Light" panose="020B0303030202060203" pitchFamily="34" charset="0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MetricHPE Light" panose="020B0303030202060203" pitchFamily="34" charset="0"/>
              <a:buChar char="–"/>
              <a:defRPr sz="1600" kern="1200">
                <a:solidFill>
                  <a:schemeClr val="tx1"/>
                </a:solidFill>
                <a:latin typeface="MetricHPE Light" panose="020B0303030202060203" pitchFamily="34" charset="0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MetricHPE Light" panose="020B0303030202060203" pitchFamily="34" charset="0"/>
              <a:buChar char="–"/>
              <a:defRPr sz="1400" kern="1200">
                <a:solidFill>
                  <a:schemeClr val="tx1"/>
                </a:solidFill>
                <a:latin typeface="MetricHPE Light" panose="020B0303030202060203" pitchFamily="34" charset="0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1"/>
              </a:buClr>
              <a:buFont typeface="MetricHPE Light" panose="020B0303030202060203" pitchFamily="34" charset="0"/>
              <a:buChar char="–"/>
              <a:defRPr sz="1400" kern="1200">
                <a:solidFill>
                  <a:schemeClr val="tx1"/>
                </a:solidFill>
                <a:latin typeface="MetricHPE Light" panose="020B0303030202060203" pitchFamily="34" charset="0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MetricHPE Light" panose="020B0303030202060203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MetricHPE Light" panose="020B0303030202060203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MetricHPE Light" panose="020B0303030202060203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MetricHPE Light" panose="020B0303030202060203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Tx/>
              <a:buFont typeface="" panose="020B0303030202060203" pitchFamily="34" charset="0"/>
              <a:buChar char="•"/>
            </a:pPr>
            <a:r>
              <a:rPr lang="en-US" sz="2400" dirty="0">
                <a:latin typeface="+mn-lt"/>
              </a:rPr>
              <a:t>Portability via adherence to HPC-relevant standards</a:t>
            </a:r>
          </a:p>
          <a:p>
            <a:pPr marL="514350" lvl="1" indent="-285750">
              <a:buClrTx/>
              <a:buFont typeface="" panose="020B0303030202060203" pitchFamily="34" charset="0"/>
              <a:buChar char="•"/>
            </a:pPr>
            <a:r>
              <a:rPr lang="en-US" sz="2200" dirty="0">
                <a:latin typeface="+mn-lt"/>
              </a:rPr>
              <a:t>Active engagement in standards organizations</a:t>
            </a:r>
          </a:p>
          <a:p>
            <a:pPr marL="285750" indent="-285750">
              <a:buClrTx/>
              <a:buFont typeface="" panose="020B0303030202060203" pitchFamily="34" charset="0"/>
              <a:buChar char="•"/>
            </a:pPr>
            <a:r>
              <a:rPr lang="en-US" sz="2400" dirty="0">
                <a:latin typeface="+mn-lt"/>
              </a:rPr>
              <a:t>Supports:</a:t>
            </a:r>
          </a:p>
          <a:p>
            <a:pPr marL="514350" lvl="1" indent="-285750">
              <a:buClrTx/>
              <a:buFont typeface="" panose="020B0303030202060203" pitchFamily="34" charset="0"/>
              <a:buChar char="•"/>
            </a:pPr>
            <a:r>
              <a:rPr lang="en-US" sz="2200" dirty="0">
                <a:latin typeface="+mn-lt"/>
              </a:rPr>
              <a:t>Fortran, C/C++</a:t>
            </a:r>
          </a:p>
          <a:p>
            <a:pPr marL="514350" lvl="1" indent="-285750">
              <a:buClrTx/>
              <a:buFont typeface="" panose="020B0303030202060203" pitchFamily="34" charset="0"/>
              <a:buChar char="•"/>
            </a:pPr>
            <a:r>
              <a:rPr lang="en-US" sz="2200" dirty="0">
                <a:latin typeface="+mn-lt"/>
              </a:rPr>
              <a:t>MPI; OpenMP, </a:t>
            </a:r>
            <a:r>
              <a:rPr lang="en-US" sz="2200" dirty="0" err="1">
                <a:latin typeface="+mn-lt"/>
              </a:rPr>
              <a:t>OpenACC</a:t>
            </a:r>
            <a:r>
              <a:rPr lang="en-US" sz="2200" dirty="0">
                <a:latin typeface="+mn-lt"/>
              </a:rPr>
              <a:t>; </a:t>
            </a:r>
            <a:r>
              <a:rPr lang="en-US" sz="2200" dirty="0" err="1">
                <a:latin typeface="+mn-lt"/>
              </a:rPr>
              <a:t>OpenSHMEM</a:t>
            </a:r>
            <a:r>
              <a:rPr lang="en-US" sz="2200" dirty="0">
                <a:latin typeface="+mn-lt"/>
              </a:rPr>
              <a:t>; UPC</a:t>
            </a:r>
          </a:p>
          <a:p>
            <a:pPr marL="285750" indent="-285750">
              <a:buClrTx/>
              <a:buFont typeface="" panose="020B0303030202060203" pitchFamily="34" charset="0"/>
              <a:buChar char="•"/>
            </a:pPr>
            <a:r>
              <a:rPr lang="en-US" sz="2400" dirty="0">
                <a:latin typeface="+mn-lt"/>
              </a:rPr>
              <a:t>Enables popular frameworks (e.g. </a:t>
            </a:r>
            <a:r>
              <a:rPr lang="en-US" sz="2400" dirty="0" err="1">
                <a:latin typeface="+mn-lt"/>
              </a:rPr>
              <a:t>Kokkos</a:t>
            </a:r>
            <a:r>
              <a:rPr lang="en-US" sz="2400" dirty="0">
                <a:latin typeface="+mn-lt"/>
              </a:rPr>
              <a:t>)</a:t>
            </a:r>
          </a:p>
          <a:p>
            <a:pPr marL="228600" lvl="1" indent="0">
              <a:buClrTx/>
              <a:buFont typeface="" panose="020B0303030202060203" pitchFamily="34" charset="0"/>
              <a:buNone/>
            </a:pPr>
            <a:endParaRPr lang="en-US" sz="2200" dirty="0">
              <a:latin typeface="+mn-lt"/>
            </a:endParaRPr>
          </a:p>
          <a:p>
            <a:pPr marL="514350" lvl="1" indent="-285750">
              <a:buClrTx/>
              <a:buFont typeface="" panose="020B0303030202060203" pitchFamily="34" charset="0"/>
              <a:buChar char="•"/>
            </a:pPr>
            <a:endParaRPr lang="en-US" sz="2200" dirty="0">
              <a:latin typeface="+mn-lt"/>
            </a:endParaRPr>
          </a:p>
          <a:p>
            <a:pPr marL="0" lvl="0" indent="0">
              <a:buClrTx/>
              <a:buFont typeface="" panose="020B0303030202060203" pitchFamily="34" charset="0"/>
              <a:buNone/>
            </a:pPr>
            <a:endParaRPr lang="en-US" sz="2200" dirty="0">
              <a:latin typeface="+mn-lt"/>
            </a:endParaRPr>
          </a:p>
          <a:p>
            <a:pPr marL="514350" lvl="1" indent="-285750">
              <a:buClrTx/>
              <a:buFont typeface="" panose="020B0303030202060203" pitchFamily="34" charset="0"/>
              <a:buChar char="•"/>
            </a:pPr>
            <a:endParaRPr lang="en-US" sz="2200" dirty="0">
              <a:latin typeface="+mn-lt"/>
            </a:endParaRPr>
          </a:p>
        </p:txBody>
      </p:sp>
      <p:pic>
        <p:nvPicPr>
          <p:cNvPr id="2" name="Picture 1" descr="A group of men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BDEE427D-16C5-BD52-C6E2-04622C652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2" r="25267" b="1"/>
          <a:stretch>
            <a:fillRect/>
          </a:stretch>
        </p:blipFill>
        <p:spPr bwMode="auto">
          <a:xfrm>
            <a:off x="1051356" y="1358342"/>
            <a:ext cx="3628710" cy="4734390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566245-BD08-214E-BA30-EE3495237BE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5100" y="1365166"/>
            <a:ext cx="3628710" cy="4734000"/>
          </a:xfrm>
        </p:spPr>
        <p:txBody>
          <a:bodyPr vert="horz" lIns="0" tIns="91440" rIns="0" bIns="91440" rtlCol="0">
            <a:normAutofit/>
          </a:bodyPr>
          <a:lstStyle/>
          <a:p>
            <a:endParaRPr lang="en-US" dirty="0"/>
          </a:p>
          <a:p>
            <a:pPr marL="0" indent="0">
              <a:buFont typeface="" panose="020B0303030202060203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C3798-1C3F-CC46-9DDC-03960E33D27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202856" y="6301811"/>
            <a:ext cx="6843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defTabSz="1088421" fontAlgn="auto">
              <a:spcBef>
                <a:spcPts val="0"/>
              </a:spcBef>
              <a:spcAft>
                <a:spcPts val="600"/>
              </a:spcAft>
              <a:buClrTx/>
              <a:tabLst/>
              <a:defRPr/>
            </a:pPr>
            <a:fld id="{104FC826-72BB-4AF1-BA01-A94F7396A7DC}" type="slidenum">
              <a:rPr kumimoji="0" lang="en-US" b="0" i="0" u="none" strike="noStrike" spc="0" noProof="0" smtClean="0">
                <a:ln>
                  <a:noFill/>
                </a:ln>
                <a:effectLst/>
                <a:uLnTx/>
                <a:uFillTx/>
              </a:rPr>
              <a:pPr marR="0" lvl="0" defTabSz="1088421" fontAlgn="auto">
                <a:spcBef>
                  <a:spcPts val="0"/>
                </a:spcBef>
                <a:spcAft>
                  <a:spcPts val="600"/>
                </a:spcAft>
                <a:buClrTx/>
                <a:tabLst/>
                <a:defRPr/>
              </a:pPr>
              <a:t>3</a:t>
            </a:fld>
            <a:endParaRPr kumimoji="0" lang="en-US" b="0" i="0" u="none" strike="noStrike" spc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3" name="Google Shape;762;p14">
            <a:extLst>
              <a:ext uri="{FF2B5EF4-FFF2-40B4-BE49-F238E27FC236}">
                <a16:creationId xmlns:a16="http://schemas.microsoft.com/office/drawing/2014/main" id="{5BF0EF41-8E2C-0A8F-3A2D-C4D5AFC720B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04300" y="5912113"/>
            <a:ext cx="21336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E05EE5-3A90-E8D9-6204-D6DF363313AF}"/>
              </a:ext>
            </a:extLst>
          </p:cNvPr>
          <p:cNvSpPr txBox="1"/>
          <p:nvPr/>
        </p:nvSpPr>
        <p:spPr>
          <a:xfrm>
            <a:off x="1302764" y="6381014"/>
            <a:ext cx="5236581" cy="476986"/>
          </a:xfrm>
          <a:prstGeom prst="rect">
            <a:avLst/>
          </a:prstGeom>
          <a:noFill/>
          <a:ln w="57150">
            <a:noFill/>
            <a:miter lim="800000"/>
          </a:ln>
        </p:spPr>
        <p:txBody>
          <a:bodyPr wrap="square" lIns="90000" tIns="90000" rIns="90000" bIns="90000" rtlCol="0" anchor="ctr" anchorCtr="0">
            <a:noAutofit/>
          </a:bodyPr>
          <a:lstStyle/>
          <a:p>
            <a:r>
              <a:rPr lang="en-US" sz="1600" dirty="0"/>
              <a:t>Tom Tabor presents </a:t>
            </a:r>
            <a:r>
              <a:rPr lang="en-US" sz="1600" dirty="0" err="1"/>
              <a:t>HPCWire</a:t>
            </a:r>
            <a:r>
              <a:rPr lang="en-US" sz="1600" dirty="0"/>
              <a:t> Editor’s Choice Award for </a:t>
            </a:r>
            <a:r>
              <a:rPr lang="en-US" sz="1600" dirty="0" err="1"/>
              <a:t>OpenACC</a:t>
            </a:r>
            <a:r>
              <a:rPr lang="en-US" sz="1600" dirty="0"/>
              <a:t> to Jay Gould (Cray) and Michael Wolfe (PGI)</a:t>
            </a:r>
          </a:p>
          <a:p>
            <a:pPr marL="0" indent="0" algn="ctr">
              <a:lnSpc>
                <a:spcPct val="90000"/>
              </a:lnSpc>
              <a:spcBef>
                <a:spcPts val="400"/>
              </a:spcBef>
              <a:buFont typeface="MetricHPE" panose="020B0503030202060203" pitchFamily="34" charset="0"/>
              <a:buNone/>
            </a:pPr>
            <a:endParaRPr lang="en-US" dirty="0" err="1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6CDDF0-D2F6-3E96-77C5-49940891F89E}"/>
              </a:ext>
            </a:extLst>
          </p:cNvPr>
          <p:cNvGrpSpPr/>
          <p:nvPr/>
        </p:nvGrpSpPr>
        <p:grpSpPr>
          <a:xfrm>
            <a:off x="5546657" y="4118925"/>
            <a:ext cx="5399193" cy="1520179"/>
            <a:chOff x="533497" y="2298241"/>
            <a:chExt cx="6856643" cy="2856848"/>
          </a:xfrm>
        </p:grpSpPr>
        <p:pic>
          <p:nvPicPr>
            <p:cNvPr id="11" name="Google Shape;902;p17">
              <a:extLst>
                <a:ext uri="{FF2B5EF4-FFF2-40B4-BE49-F238E27FC236}">
                  <a16:creationId xmlns:a16="http://schemas.microsoft.com/office/drawing/2014/main" id="{3ADE676E-F5BC-06F1-6BE2-103D7443E1D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15094" y="3735711"/>
              <a:ext cx="1675046" cy="13906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904;p17">
              <a:extLst>
                <a:ext uri="{FF2B5EF4-FFF2-40B4-BE49-F238E27FC236}">
                  <a16:creationId xmlns:a16="http://schemas.microsoft.com/office/drawing/2014/main" id="{23EAC55C-A2C4-1983-D683-5C703A3A6750}"/>
                </a:ext>
              </a:extLst>
            </p:cNvPr>
            <p:cNvSpPr txBox="1"/>
            <p:nvPr/>
          </p:nvSpPr>
          <p:spPr>
            <a:xfrm>
              <a:off x="4828451" y="4895402"/>
              <a:ext cx="972968" cy="2596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GPU(s)</a:t>
              </a:r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" name="Google Shape;906;p17">
              <a:extLst>
                <a:ext uri="{FF2B5EF4-FFF2-40B4-BE49-F238E27FC236}">
                  <a16:creationId xmlns:a16="http://schemas.microsoft.com/office/drawing/2014/main" id="{FA1F3B05-A579-AA71-94CF-4F8BA9845796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508175" y="2900888"/>
              <a:ext cx="1675046" cy="13906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907;p17">
              <a:extLst>
                <a:ext uri="{FF2B5EF4-FFF2-40B4-BE49-F238E27FC236}">
                  <a16:creationId xmlns:a16="http://schemas.microsoft.com/office/drawing/2014/main" id="{931C959E-5A48-BDF6-4044-46C8BF96012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3645" y="2745695"/>
              <a:ext cx="2237791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908;p17">
              <a:extLst>
                <a:ext uri="{FF2B5EF4-FFF2-40B4-BE49-F238E27FC236}">
                  <a16:creationId xmlns:a16="http://schemas.microsoft.com/office/drawing/2014/main" id="{3F7DCAEF-229D-F199-BD16-69532EF95DF7}"/>
                </a:ext>
              </a:extLst>
            </p:cNvPr>
            <p:cNvSpPr txBox="1"/>
            <p:nvPr/>
          </p:nvSpPr>
          <p:spPr>
            <a:xfrm>
              <a:off x="533497" y="4358047"/>
              <a:ext cx="1512801" cy="439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Host Device</a:t>
              </a:r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10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(CPU Multicore)</a:t>
              </a:r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" name="Google Shape;910;p17">
              <a:extLst>
                <a:ext uri="{FF2B5EF4-FFF2-40B4-BE49-F238E27FC236}">
                  <a16:creationId xmlns:a16="http://schemas.microsoft.com/office/drawing/2014/main" id="{90C78C50-EA4F-D55E-1F09-8B62940600B8}"/>
                </a:ext>
              </a:extLst>
            </p:cNvPr>
            <p:cNvCxnSpPr/>
            <p:nvPr/>
          </p:nvCxnSpPr>
          <p:spPr>
            <a:xfrm>
              <a:off x="3933993" y="2390775"/>
              <a:ext cx="9523" cy="2390775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  <p:sp>
          <p:nvSpPr>
            <p:cNvPr id="26" name="Google Shape;912;p17">
              <a:extLst>
                <a:ext uri="{FF2B5EF4-FFF2-40B4-BE49-F238E27FC236}">
                  <a16:creationId xmlns:a16="http://schemas.microsoft.com/office/drawing/2014/main" id="{84D4CF5A-EBA1-82C8-8F2F-3FC95EF55BF8}"/>
                </a:ext>
              </a:extLst>
            </p:cNvPr>
            <p:cNvSpPr txBox="1"/>
            <p:nvPr/>
          </p:nvSpPr>
          <p:spPr>
            <a:xfrm>
              <a:off x="5127895" y="2298241"/>
              <a:ext cx="2210859" cy="5739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50" tIns="34275" rIns="68550" bIns="34275" anchor="t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One or more devices attached</a:t>
              </a:r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913;p17">
              <a:extLst>
                <a:ext uri="{FF2B5EF4-FFF2-40B4-BE49-F238E27FC236}">
                  <a16:creationId xmlns:a16="http://schemas.microsoft.com/office/drawing/2014/main" id="{B1F4FC98-D347-5D5E-E679-576F7079A654}"/>
                </a:ext>
              </a:extLst>
            </p:cNvPr>
            <p:cNvSpPr/>
            <p:nvPr/>
          </p:nvSpPr>
          <p:spPr>
            <a:xfrm>
              <a:off x="2512641" y="3735711"/>
              <a:ext cx="1485880" cy="11079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BFBFB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5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Attached accelerator(s)</a:t>
              </a:r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2681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B12E0BEB-94F5-90DB-CE99-1282807DF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IESP Programming Models</a:t>
            </a:r>
            <a:b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International </a:t>
            </a:r>
            <a:r>
              <a:rPr lang="en-US" altLang="en-US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Exascale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Software Project</a:t>
            </a:r>
          </a:p>
        </p:txBody>
      </p:sp>
      <p:sp>
        <p:nvSpPr>
          <p:cNvPr id="32770" name="TextBox 4">
            <a:extLst>
              <a:ext uri="{FF2B5EF4-FFF2-40B4-BE49-F238E27FC236}">
                <a16:creationId xmlns:a16="http://schemas.microsoft.com/office/drawing/2014/main" id="{52208F30-9D24-2583-A631-731CA3DC0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19201"/>
            <a:ext cx="25225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latin typeface="Calibri" panose="020F0502020204030204" pitchFamily="34" charset="0"/>
              </a:rPr>
              <a:t>Proposed timeline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BCFBB9D-7427-6522-1257-6CD3AEB8F196}"/>
              </a:ext>
            </a:extLst>
          </p:cNvPr>
          <p:cNvSpPr/>
          <p:nvPr/>
        </p:nvSpPr>
        <p:spPr>
          <a:xfrm>
            <a:off x="2438401" y="1589089"/>
            <a:ext cx="7510463" cy="3214687"/>
          </a:xfrm>
          <a:custGeom>
            <a:avLst/>
            <a:gdLst>
              <a:gd name="connsiteX0" fmla="*/ 0 w 6531429"/>
              <a:gd name="connsiteY0" fmla="*/ 2191658 h 2191658"/>
              <a:gd name="connsiteX1" fmla="*/ 638629 w 6531429"/>
              <a:gd name="connsiteY1" fmla="*/ 2119086 h 2191658"/>
              <a:gd name="connsiteX2" fmla="*/ 1001486 w 6531429"/>
              <a:gd name="connsiteY2" fmla="*/ 2075543 h 2191658"/>
              <a:gd name="connsiteX3" fmla="*/ 1378857 w 6531429"/>
              <a:gd name="connsiteY3" fmla="*/ 2046515 h 2191658"/>
              <a:gd name="connsiteX4" fmla="*/ 1741715 w 6531429"/>
              <a:gd name="connsiteY4" fmla="*/ 2017486 h 2191658"/>
              <a:gd name="connsiteX5" fmla="*/ 2438400 w 6531429"/>
              <a:gd name="connsiteY5" fmla="*/ 1901372 h 2191658"/>
              <a:gd name="connsiteX6" fmla="*/ 2917372 w 6531429"/>
              <a:gd name="connsiteY6" fmla="*/ 1814286 h 2191658"/>
              <a:gd name="connsiteX7" fmla="*/ 3541486 w 6531429"/>
              <a:gd name="connsiteY7" fmla="*/ 1640115 h 2191658"/>
              <a:gd name="connsiteX8" fmla="*/ 3773715 w 6531429"/>
              <a:gd name="connsiteY8" fmla="*/ 1582058 h 2191658"/>
              <a:gd name="connsiteX9" fmla="*/ 4368800 w 6531429"/>
              <a:gd name="connsiteY9" fmla="*/ 1349829 h 2191658"/>
              <a:gd name="connsiteX10" fmla="*/ 4818743 w 6531429"/>
              <a:gd name="connsiteY10" fmla="*/ 1103086 h 2191658"/>
              <a:gd name="connsiteX11" fmla="*/ 5370286 w 6531429"/>
              <a:gd name="connsiteY11" fmla="*/ 769258 h 2191658"/>
              <a:gd name="connsiteX12" fmla="*/ 5631543 w 6531429"/>
              <a:gd name="connsiteY12" fmla="*/ 609600 h 2191658"/>
              <a:gd name="connsiteX13" fmla="*/ 6168572 w 6531429"/>
              <a:gd name="connsiteY13" fmla="*/ 246743 h 2191658"/>
              <a:gd name="connsiteX14" fmla="*/ 6531429 w 6531429"/>
              <a:gd name="connsiteY14" fmla="*/ 0 h 219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31429" h="2191658">
                <a:moveTo>
                  <a:pt x="0" y="2191658"/>
                </a:moveTo>
                <a:lnTo>
                  <a:pt x="638629" y="2119086"/>
                </a:lnTo>
                <a:cubicBezTo>
                  <a:pt x="805543" y="2099734"/>
                  <a:pt x="878115" y="2087638"/>
                  <a:pt x="1001486" y="2075543"/>
                </a:cubicBezTo>
                <a:cubicBezTo>
                  <a:pt x="1124857" y="2063448"/>
                  <a:pt x="1378857" y="2046515"/>
                  <a:pt x="1378857" y="2046515"/>
                </a:cubicBezTo>
                <a:cubicBezTo>
                  <a:pt x="1502229" y="2036839"/>
                  <a:pt x="1565125" y="2041676"/>
                  <a:pt x="1741715" y="2017486"/>
                </a:cubicBezTo>
                <a:cubicBezTo>
                  <a:pt x="1918305" y="1993296"/>
                  <a:pt x="2438400" y="1901372"/>
                  <a:pt x="2438400" y="1901372"/>
                </a:cubicBezTo>
                <a:cubicBezTo>
                  <a:pt x="2634343" y="1867505"/>
                  <a:pt x="2733524" y="1857829"/>
                  <a:pt x="2917372" y="1814286"/>
                </a:cubicBezTo>
                <a:cubicBezTo>
                  <a:pt x="3101220" y="1770743"/>
                  <a:pt x="3398762" y="1678820"/>
                  <a:pt x="3541486" y="1640115"/>
                </a:cubicBezTo>
                <a:cubicBezTo>
                  <a:pt x="3684210" y="1601410"/>
                  <a:pt x="3635829" y="1630439"/>
                  <a:pt x="3773715" y="1582058"/>
                </a:cubicBezTo>
                <a:cubicBezTo>
                  <a:pt x="3911601" y="1533677"/>
                  <a:pt x="4194629" y="1429658"/>
                  <a:pt x="4368800" y="1349829"/>
                </a:cubicBezTo>
                <a:cubicBezTo>
                  <a:pt x="4542971" y="1270000"/>
                  <a:pt x="4651829" y="1199848"/>
                  <a:pt x="4818743" y="1103086"/>
                </a:cubicBezTo>
                <a:cubicBezTo>
                  <a:pt x="4985657" y="1006324"/>
                  <a:pt x="5370286" y="769258"/>
                  <a:pt x="5370286" y="769258"/>
                </a:cubicBezTo>
                <a:cubicBezTo>
                  <a:pt x="5505753" y="687010"/>
                  <a:pt x="5498495" y="696686"/>
                  <a:pt x="5631543" y="609600"/>
                </a:cubicBezTo>
                <a:cubicBezTo>
                  <a:pt x="5764591" y="522514"/>
                  <a:pt x="6168572" y="246743"/>
                  <a:pt x="6168572" y="246743"/>
                </a:cubicBezTo>
                <a:lnTo>
                  <a:pt x="6531429" y="0"/>
                </a:lnTo>
              </a:path>
            </a:pathLst>
          </a:cu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>
              <a:ea typeface="ＭＳ Ｐゴシック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58E9BD-DE86-5B49-E40B-737AE079D107}"/>
              </a:ext>
            </a:extLst>
          </p:cNvPr>
          <p:cNvSpPr/>
          <p:nvPr/>
        </p:nvSpPr>
        <p:spPr>
          <a:xfrm>
            <a:off x="3352800" y="45720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7FDACE-DD10-2FAA-A00A-CB7062A7FBAF}"/>
              </a:ext>
            </a:extLst>
          </p:cNvPr>
          <p:cNvSpPr/>
          <p:nvPr/>
        </p:nvSpPr>
        <p:spPr>
          <a:xfrm>
            <a:off x="4278313" y="4510088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2B53406-8A17-965C-BF07-C31D77C47EC5}"/>
              </a:ext>
            </a:extLst>
          </p:cNvPr>
          <p:cNvSpPr/>
          <p:nvPr/>
        </p:nvSpPr>
        <p:spPr>
          <a:xfrm>
            <a:off x="4691063" y="433705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0CFF39-BC29-9E84-6C28-48B84895DA23}"/>
              </a:ext>
            </a:extLst>
          </p:cNvPr>
          <p:cNvSpPr/>
          <p:nvPr/>
        </p:nvSpPr>
        <p:spPr>
          <a:xfrm>
            <a:off x="5267325" y="426085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A1623B-8130-DA67-CBF6-B47B4D7BDD78}"/>
              </a:ext>
            </a:extLst>
          </p:cNvPr>
          <p:cNvSpPr/>
          <p:nvPr/>
        </p:nvSpPr>
        <p:spPr>
          <a:xfrm>
            <a:off x="78486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ED8767-956B-196E-0DA5-BFBC0F18D454}"/>
              </a:ext>
            </a:extLst>
          </p:cNvPr>
          <p:cNvSpPr/>
          <p:nvPr/>
        </p:nvSpPr>
        <p:spPr>
          <a:xfrm>
            <a:off x="9144000" y="2133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2778" name="TextBox 18">
            <a:extLst>
              <a:ext uri="{FF2B5EF4-FFF2-40B4-BE49-F238E27FC236}">
                <a16:creationId xmlns:a16="http://schemas.microsoft.com/office/drawing/2014/main" id="{3DABAC49-61DF-B372-5EC3-A8AE967C2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3" y="4724401"/>
            <a:ext cx="1746250" cy="6461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Interoperability among existing programming models</a:t>
            </a:r>
          </a:p>
        </p:txBody>
      </p:sp>
      <p:sp>
        <p:nvSpPr>
          <p:cNvPr id="32779" name="TextBox 19">
            <a:extLst>
              <a:ext uri="{FF2B5EF4-FFF2-40B4-BE49-F238E27FC236}">
                <a16:creationId xmlns:a16="http://schemas.microsoft.com/office/drawing/2014/main" id="{22499AD7-BB83-1BCF-D134-7176CBC67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951" y="4060826"/>
            <a:ext cx="1484313" cy="276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Fault-tolerant MPI</a:t>
            </a:r>
          </a:p>
        </p:txBody>
      </p:sp>
      <p:sp>
        <p:nvSpPr>
          <p:cNvPr id="32780" name="TextBox 20">
            <a:extLst>
              <a:ext uri="{FF2B5EF4-FFF2-40B4-BE49-F238E27FC236}">
                <a16:creationId xmlns:a16="http://schemas.microsoft.com/office/drawing/2014/main" id="{F84FBE86-DC99-2CDC-EEE4-9EAC44616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738" y="3263900"/>
            <a:ext cx="2305050" cy="647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cs typeface="Arial" panose="020B0604020202020204" pitchFamily="34" charset="0"/>
              </a:rPr>
              <a:t>Standard programming model for </a:t>
            </a:r>
          </a:p>
          <a:p>
            <a:pPr algn="ctr" eaLnBrk="1" hangingPunct="1"/>
            <a:r>
              <a:rPr lang="en-US" altLang="en-US" sz="1200" b="1" dirty="0">
                <a:cs typeface="Arial" panose="020B0604020202020204" pitchFamily="34" charset="0"/>
              </a:rPr>
              <a:t>heterogeneous nodes </a:t>
            </a:r>
          </a:p>
        </p:txBody>
      </p:sp>
      <p:sp>
        <p:nvSpPr>
          <p:cNvPr id="32781" name="TextBox 21">
            <a:extLst>
              <a:ext uri="{FF2B5EF4-FFF2-40B4-BE49-F238E27FC236}">
                <a16:creationId xmlns:a16="http://schemas.microsoft.com/office/drawing/2014/main" id="{396F72B0-EDDA-3C79-DAFB-728115FAE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4" y="4803776"/>
            <a:ext cx="2263775" cy="461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System-wide high-level programming model </a:t>
            </a:r>
          </a:p>
        </p:txBody>
      </p:sp>
      <p:sp>
        <p:nvSpPr>
          <p:cNvPr id="32782" name="TextBox 22">
            <a:extLst>
              <a:ext uri="{FF2B5EF4-FFF2-40B4-BE49-F238E27FC236}">
                <a16:creationId xmlns:a16="http://schemas.microsoft.com/office/drawing/2014/main" id="{56B3B53E-9EB7-A737-B5F4-36345CE86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63" y="2709863"/>
            <a:ext cx="1955800" cy="4619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err="1">
                <a:cs typeface="Arial" panose="020B0604020202020204" pitchFamily="34" charset="0"/>
              </a:rPr>
              <a:t>Exascale</a:t>
            </a:r>
            <a:r>
              <a:rPr lang="en-US" altLang="en-US" sz="1200" b="1" dirty="0">
                <a:cs typeface="Arial" panose="020B0604020202020204" pitchFamily="34" charset="0"/>
              </a:rPr>
              <a:t> programming models implemented</a:t>
            </a:r>
          </a:p>
        </p:txBody>
      </p:sp>
      <p:sp>
        <p:nvSpPr>
          <p:cNvPr id="32783" name="TextBox 23">
            <a:extLst>
              <a:ext uri="{FF2B5EF4-FFF2-40B4-BE49-F238E27FC236}">
                <a16:creationId xmlns:a16="http://schemas.microsoft.com/office/drawing/2014/main" id="{032E71C2-727C-56CF-F56B-BD89818D4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4" y="2479676"/>
            <a:ext cx="2111375" cy="4619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cs typeface="Arial" panose="020B0604020202020204" pitchFamily="34" charset="0"/>
              </a:rPr>
              <a:t>Exascale programming model(s) adopted</a:t>
            </a:r>
          </a:p>
        </p:txBody>
      </p:sp>
      <p:cxnSp>
        <p:nvCxnSpPr>
          <p:cNvPr id="32784" name="Straight Connector 25">
            <a:extLst>
              <a:ext uri="{FF2B5EF4-FFF2-40B4-BE49-F238E27FC236}">
                <a16:creationId xmlns:a16="http://schemas.microsoft.com/office/drawing/2014/main" id="{D1FAF399-F2E2-EC24-4888-8AC094D2C7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19339" y="5715000"/>
            <a:ext cx="76295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5" name="Rectangle 27">
            <a:extLst>
              <a:ext uri="{FF2B5EF4-FFF2-40B4-BE49-F238E27FC236}">
                <a16:creationId xmlns:a16="http://schemas.microsoft.com/office/drawing/2014/main" id="{041D9D9E-6D41-3CC7-92A1-E08E3948A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8" y="5878514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dist" eaLnBrk="1" hangingPunct="1"/>
            <a:r>
              <a:rPr lang="en-US" altLang="en-US" sz="1800" b="1">
                <a:latin typeface="Calibri" panose="020F0502020204030204" pitchFamily="34" charset="0"/>
              </a:rPr>
              <a:t>2010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2786" name="Rectangle 28">
            <a:extLst>
              <a:ext uri="{FF2B5EF4-FFF2-40B4-BE49-F238E27FC236}">
                <a16:creationId xmlns:a16="http://schemas.microsoft.com/office/drawing/2014/main" id="{413E6091-CD87-7AAA-42CD-4519888FE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8" y="5878514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dist" eaLnBrk="1" hangingPunct="1"/>
            <a:r>
              <a:rPr lang="en-US" altLang="en-US" sz="1800" b="1">
                <a:latin typeface="Calibri" panose="020F0502020204030204" pitchFamily="34" charset="0"/>
              </a:rPr>
              <a:t>2011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2787" name="Rectangle 29">
            <a:extLst>
              <a:ext uri="{FF2B5EF4-FFF2-40B4-BE49-F238E27FC236}">
                <a16:creationId xmlns:a16="http://schemas.microsoft.com/office/drawing/2014/main" id="{F8660838-F0E4-1EE5-0670-470359083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4938" y="5878514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dist" eaLnBrk="1" hangingPunct="1"/>
            <a:r>
              <a:rPr lang="en-US" altLang="en-US" sz="1800" b="1">
                <a:latin typeface="Calibri" panose="020F0502020204030204" pitchFamily="34" charset="0"/>
              </a:rPr>
              <a:t>2012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2788" name="Rectangle 30">
            <a:extLst>
              <a:ext uri="{FF2B5EF4-FFF2-40B4-BE49-F238E27FC236}">
                <a16:creationId xmlns:a16="http://schemas.microsoft.com/office/drawing/2014/main" id="{A4FBD8D3-40CC-1C5D-5A12-572D66B5A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263" y="5878514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dist" eaLnBrk="1" hangingPunct="1"/>
            <a:r>
              <a:rPr lang="en-US" altLang="en-US" sz="1800" b="1">
                <a:latin typeface="Calibri" panose="020F0502020204030204" pitchFamily="34" charset="0"/>
              </a:rPr>
              <a:t>2013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2789" name="Rectangle 31">
            <a:extLst>
              <a:ext uri="{FF2B5EF4-FFF2-40B4-BE49-F238E27FC236}">
                <a16:creationId xmlns:a16="http://schemas.microsoft.com/office/drawing/2014/main" id="{3906AD56-36DF-1DB1-B5E1-314C3D103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725" y="5878514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dist" eaLnBrk="1" hangingPunct="1"/>
            <a:r>
              <a:rPr lang="en-US" altLang="en-US" sz="1800" b="1">
                <a:latin typeface="Calibri" panose="020F0502020204030204" pitchFamily="34" charset="0"/>
              </a:rPr>
              <a:t>2014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2790" name="Rectangle 32">
            <a:extLst>
              <a:ext uri="{FF2B5EF4-FFF2-40B4-BE49-F238E27FC236}">
                <a16:creationId xmlns:a16="http://schemas.microsoft.com/office/drawing/2014/main" id="{78CFC3E7-798F-CECF-2B45-A01599AFC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1" y="5878514"/>
            <a:ext cx="652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dist" eaLnBrk="1" hangingPunct="1"/>
            <a:r>
              <a:rPr lang="en-US" altLang="en-US" sz="1800" b="1">
                <a:latin typeface="Calibri" panose="020F0502020204030204" pitchFamily="34" charset="0"/>
              </a:rPr>
              <a:t>2015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2791" name="Rectangle 33">
            <a:extLst>
              <a:ext uri="{FF2B5EF4-FFF2-40B4-BE49-F238E27FC236}">
                <a16:creationId xmlns:a16="http://schemas.microsoft.com/office/drawing/2014/main" id="{BCDECDA1-BD38-2F53-0678-9B6B7D9FC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7063" y="5878514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dist" eaLnBrk="1" hangingPunct="1"/>
            <a:r>
              <a:rPr lang="en-US" altLang="en-US" sz="1800" b="1">
                <a:latin typeface="Calibri" panose="020F0502020204030204" pitchFamily="34" charset="0"/>
              </a:rPr>
              <a:t>2016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2792" name="Rectangle 34">
            <a:extLst>
              <a:ext uri="{FF2B5EF4-FFF2-40B4-BE49-F238E27FC236}">
                <a16:creationId xmlns:a16="http://schemas.microsoft.com/office/drawing/2014/main" id="{B1AAE92E-0512-82A3-ABBB-645021C1B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975" y="5878514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dist" eaLnBrk="1" hangingPunct="1"/>
            <a:r>
              <a:rPr lang="en-US" altLang="en-US" sz="1800" b="1">
                <a:latin typeface="Calibri" panose="020F0502020204030204" pitchFamily="34" charset="0"/>
              </a:rPr>
              <a:t>2017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2793" name="Rectangle 35">
            <a:extLst>
              <a:ext uri="{FF2B5EF4-FFF2-40B4-BE49-F238E27FC236}">
                <a16:creationId xmlns:a16="http://schemas.microsoft.com/office/drawing/2014/main" id="{B17DFBA3-7757-6342-62D0-D26493B15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551" y="5878514"/>
            <a:ext cx="652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dist" eaLnBrk="1" hangingPunct="1"/>
            <a:r>
              <a:rPr lang="en-US" altLang="en-US" sz="1800" b="1">
                <a:latin typeface="Calibri" panose="020F0502020204030204" pitchFamily="34" charset="0"/>
              </a:rPr>
              <a:t>2018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2794" name="Rectangle 36">
            <a:extLst>
              <a:ext uri="{FF2B5EF4-FFF2-40B4-BE49-F238E27FC236}">
                <a16:creationId xmlns:a16="http://schemas.microsoft.com/office/drawing/2014/main" id="{2AF7AF6A-6F22-7FDD-BF5B-EA272EF16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1" y="5878514"/>
            <a:ext cx="652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dist" eaLnBrk="1" hangingPunct="1"/>
            <a:r>
              <a:rPr lang="en-US" altLang="en-US" sz="1800" b="1">
                <a:latin typeface="Calibri" panose="020F0502020204030204" pitchFamily="34" charset="0"/>
              </a:rPr>
              <a:t>2019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cxnSp>
        <p:nvCxnSpPr>
          <p:cNvPr id="32795" name="Straight Arrow Connector 38">
            <a:extLst>
              <a:ext uri="{FF2B5EF4-FFF2-40B4-BE49-F238E27FC236}">
                <a16:creationId xmlns:a16="http://schemas.microsoft.com/office/drawing/2014/main" id="{8FFC1847-76A1-F580-054F-2590D817402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660607" y="4163219"/>
            <a:ext cx="3101975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6" name="Rectangle 39">
            <a:extLst>
              <a:ext uri="{FF2B5EF4-FFF2-40B4-BE49-F238E27FC236}">
                <a16:creationId xmlns:a16="http://schemas.microsoft.com/office/drawing/2014/main" id="{4AE549E4-4F3B-6464-050F-D9601FA6688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746457" y="3861594"/>
            <a:ext cx="1300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Calibri" panose="020F0502020204030204" pitchFamily="34" charset="0"/>
              </a:rPr>
              <a:t>Your Metric</a:t>
            </a: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2797" name="TextBox 22">
            <a:extLst>
              <a:ext uri="{FF2B5EF4-FFF2-40B4-BE49-F238E27FC236}">
                <a16:creationId xmlns:a16="http://schemas.microsoft.com/office/drawing/2014/main" id="{E1784395-457F-2B2E-26CD-02F4F5235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0" y="4087020"/>
            <a:ext cx="1955800" cy="6461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cs typeface="Arial" panose="020B0604020202020204" pitchFamily="34" charset="0"/>
              </a:rPr>
              <a:t>Candidate </a:t>
            </a:r>
            <a:r>
              <a:rPr lang="en-US" altLang="en-US" sz="1200" b="1" dirty="0" err="1">
                <a:cs typeface="Arial" panose="020B0604020202020204" pitchFamily="34" charset="0"/>
              </a:rPr>
              <a:t>exascale</a:t>
            </a:r>
            <a:r>
              <a:rPr lang="en-US" altLang="en-US" sz="1200" b="1" dirty="0">
                <a:cs typeface="Arial" panose="020B0604020202020204" pitchFamily="34" charset="0"/>
              </a:rPr>
              <a:t> programming models defined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9C7FE97-5F32-A7F0-DA59-5EE3368833D1}"/>
              </a:ext>
            </a:extLst>
          </p:cNvPr>
          <p:cNvSpPr/>
          <p:nvPr/>
        </p:nvSpPr>
        <p:spPr>
          <a:xfrm>
            <a:off x="6694488" y="38354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2799" name="Text Box 18">
            <a:extLst>
              <a:ext uri="{FF2B5EF4-FFF2-40B4-BE49-F238E27FC236}">
                <a16:creationId xmlns:a16="http://schemas.microsoft.com/office/drawing/2014/main" id="{77FB3C5A-8533-952D-E896-B2343BAE4A5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4600" y="6248401"/>
            <a:ext cx="7543800" cy="461963"/>
          </a:xfrm>
          <a:prstGeom prst="rect">
            <a:avLst/>
          </a:prstGeom>
          <a:solidFill>
            <a:srgbClr val="D7C4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ea typeface="SimSun" panose="02010600030101010101" pitchFamily="2" charset="-122"/>
              </a:rPr>
              <a:t>www.exascale.org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HPE Standard 16x9 White Template">
  <a:themeElements>
    <a:clrScheme name="HPE Spring 2019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1A982"/>
      </a:hlink>
      <a:folHlink>
        <a:srgbClr val="01A982"/>
      </a:folHlink>
    </a:clrScheme>
    <a:fontScheme name="HPE">
      <a:majorFont>
        <a:latin typeface="MetricHPE Black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noFill/>
        <a:ln w="57150">
          <a:solidFill>
            <a:schemeClr val="accent1"/>
          </a:solidFill>
        </a:ln>
      </a:spPr>
      <a:bodyPr tIns="91440" bIns="91440"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57150">
          <a:noFill/>
          <a:miter lim="800000"/>
        </a:ln>
      </a:spPr>
      <a:bodyPr wrap="square" lIns="90000" tIns="90000" rIns="90000" bIns="90000" rtlCol="0" anchor="ctr" anchorCtr="0">
        <a:noAutofit/>
      </a:bodyPr>
      <a:lstStyle>
        <a:defPPr marL="0" indent="0" algn="ctr">
          <a:lnSpc>
            <a:spcPct val="90000"/>
          </a:lnSpc>
          <a:spcBef>
            <a:spcPts val="400"/>
          </a:spcBef>
          <a:buFont typeface="MetricHPE" panose="020B0503030202060203" pitchFamily="34" charset="0"/>
          <a:buNone/>
          <a:defRPr dirty="0" err="1" smtClean="0"/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HPE Standard 16x9 White Template" id="{4DF37866-50E6-48DE-84C9-8BB71AE535E5}" vid="{B9B864F1-4F30-40F3-8416-281B22640656}"/>
    </a:ext>
  </a:extLst>
</a:theme>
</file>

<file path=ppt/theme/theme2.xml><?xml version="1.0" encoding="utf-8"?>
<a:theme xmlns:a="http://schemas.openxmlformats.org/drawingml/2006/main" name="Office Theme">
  <a:themeElements>
    <a:clrScheme name="HPE Spring 2019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1A982"/>
      </a:hlink>
      <a:folHlink>
        <a:srgbClr val="01A982"/>
      </a:folHlink>
    </a:clrScheme>
    <a:fontScheme name="HPE Standard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PE Spring 2019">
      <a:dk1>
        <a:sysClr val="windowText" lastClr="000000"/>
      </a:dk1>
      <a:lt1>
        <a:sysClr val="window" lastClr="FFFFFF"/>
      </a:lt1>
      <a:dk2>
        <a:srgbClr val="C6C6C2"/>
      </a:dk2>
      <a:lt2>
        <a:srgbClr val="787871"/>
      </a:lt2>
      <a:accent1>
        <a:srgbClr val="0D5265"/>
      </a:accent1>
      <a:accent2>
        <a:srgbClr val="7FF9E2"/>
      </a:accent2>
      <a:accent3>
        <a:srgbClr val="7630EA"/>
      </a:accent3>
      <a:accent4>
        <a:srgbClr val="C140FF"/>
      </a:accent4>
      <a:accent5>
        <a:srgbClr val="FF8300"/>
      </a:accent5>
      <a:accent6>
        <a:srgbClr val="FEC901"/>
      </a:accent6>
      <a:hlink>
        <a:srgbClr val="01A982"/>
      </a:hlink>
      <a:folHlink>
        <a:srgbClr val="01A982"/>
      </a:folHlink>
    </a:clrScheme>
    <a:fontScheme name="HPE Standard">
      <a:majorFont>
        <a:latin typeface="MetricHPE"/>
        <a:ea typeface=""/>
        <a:cs typeface=""/>
      </a:majorFont>
      <a:minorFont>
        <a:latin typeface="MetricH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HPE Green">
      <a:srgbClr val="01A982"/>
    </a:custClr>
    <a:custClr name="Medium Blue">
      <a:srgbClr val="32DAC8"/>
    </a:custClr>
    <a:custClr name="Light Gray">
      <a:srgbClr val="C6C9CA"/>
    </a:custClr>
    <a:custClr name="Dark Gray">
      <a:srgbClr val="808285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0d8133e6-3f81-4966-bf74-44e7696e4d1a">2021-11-02T13:35:35+00:00</date>
    <Comment xmlns="0d8133e6-3f81-4966-bf74-44e7696e4d1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3C99AEAC39EA4491247DD3C4A1F866" ma:contentTypeVersion="14" ma:contentTypeDescription="Create a new document." ma:contentTypeScope="" ma:versionID="c4ebae9b277cad63b44ba0018e893952">
  <xsd:schema xmlns:xsd="http://www.w3.org/2001/XMLSchema" xmlns:xs="http://www.w3.org/2001/XMLSchema" xmlns:p="http://schemas.microsoft.com/office/2006/metadata/properties" xmlns:ns2="5db22f51-fcee-4f72-ad03-ae9c2456d022" xmlns:ns3="0d8133e6-3f81-4966-bf74-44e7696e4d1a" targetNamespace="http://schemas.microsoft.com/office/2006/metadata/properties" ma:root="true" ma:fieldsID="b9d1aa0a9e14b048888fe531b9c52876" ns2:_="" ns3:_="">
    <xsd:import namespace="5db22f51-fcee-4f72-ad03-ae9c2456d022"/>
    <xsd:import namespace="0d8133e6-3f81-4966-bf74-44e7696e4d1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date" minOccurs="0"/>
                <xsd:element ref="ns3:MediaLengthInSeconds" minOccurs="0"/>
                <xsd:element ref="ns3:Com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22f51-fcee-4f72-ad03-ae9c2456d0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133e6-3f81-4966-bf74-44e7696e4d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19" nillable="true" ma:displayName="date" ma:default="[today]" ma:format="DateTime" ma:internalName="date">
      <xsd:simpleType>
        <xsd:restriction base="dms:DateTime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Comment" ma:index="21" nillable="true" ma:displayName="Comment" ma:format="Dropdown" ma:internalName="Comm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584245-5B61-4610-8A5C-6A9ABFE8DEBB}">
  <ds:schemaRefs>
    <ds:schemaRef ds:uri="http://purl.org/dc/elements/1.1/"/>
    <ds:schemaRef ds:uri="http://www.w3.org/XML/1998/namespace"/>
    <ds:schemaRef ds:uri="0d8133e6-3f81-4966-bf74-44e7696e4d1a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db22f51-fcee-4f72-ad03-ae9c2456d022"/>
  </ds:schemaRefs>
</ds:datastoreItem>
</file>

<file path=customXml/itemProps2.xml><?xml version="1.0" encoding="utf-8"?>
<ds:datastoreItem xmlns:ds="http://schemas.openxmlformats.org/officeDocument/2006/customXml" ds:itemID="{CCEB48CC-5ED1-4F4C-B859-FED33F8FBC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b22f51-fcee-4f72-ad03-ae9c2456d022"/>
    <ds:schemaRef ds:uri="0d8133e6-3f81-4966-bf74-44e7696e4d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F87DEA-EEAA-4843-92D8-1B89FC5273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hpe-standard-16x9-white-template-1624878220247</Template>
  <TotalTime>40011</TotalTime>
  <Words>282</Words>
  <Application>Microsoft Macintosh PowerPoint</Application>
  <PresentationFormat>Widescreen</PresentationFormat>
  <Paragraphs>81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MetricHPE</vt:lpstr>
      <vt:lpstr>MetricHPE Black</vt:lpstr>
      <vt:lpstr>Proxima Nova ZD</vt:lpstr>
      <vt:lpstr>Calibri</vt:lpstr>
      <vt:lpstr>Arial</vt:lpstr>
      <vt:lpstr>HPE Standard 16x9 White Template</vt:lpstr>
      <vt:lpstr>Performance portability: An implementer’s Perspective </vt:lpstr>
      <vt:lpstr>Versatility of HPE Cray Programming Environment (CPE)</vt:lpstr>
      <vt:lpstr>CPE TODAY</vt:lpstr>
      <vt:lpstr>IESP Programming Models International Exascale Software 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HPE HPC Software Update Customer Presentation</dc:title>
  <dc:subject>This presentation introduces HPE's leading HPC software portfolio, including software for both HPE Cray EX supercomputers as well as HPE InfiniBand-based clusters.</dc:subject>
  <dc:creator>veronika.bergljung@hpe.com</dc:creator>
  <cp:keywords>hpc, hpc software, cluster software, workload manager, containers, HPE Cray, Programming Environment, HPE Performance Cluster Manager, HPC system management, software development tools, supercomputing software, Seismic, a00026792enw</cp:keywords>
  <cp:lastModifiedBy>Chapman, Barbara</cp:lastModifiedBy>
  <cp:revision>176</cp:revision>
  <cp:lastPrinted>2022-10-11T20:37:08Z</cp:lastPrinted>
  <dcterms:created xsi:type="dcterms:W3CDTF">2021-09-28T01:49:24Z</dcterms:created>
  <dcterms:modified xsi:type="dcterms:W3CDTF">2022-10-12T21:06:20Z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0x010100443C99AEAC39EA4491247DD3C4A1F866</vt:lpwstr>
  </property>
</Properties>
</file>