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i="1" kern="1200">
        <a:solidFill>
          <a:srgbClr val="0000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i="1" kern="1200">
        <a:solidFill>
          <a:srgbClr val="0000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i="1" kern="1200">
        <a:solidFill>
          <a:srgbClr val="0000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i="1" kern="1200">
        <a:solidFill>
          <a:srgbClr val="0000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i="1" kern="1200">
        <a:solidFill>
          <a:srgbClr val="0000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i="1" kern="1200">
        <a:solidFill>
          <a:srgbClr val="0000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i="1" kern="1200">
        <a:solidFill>
          <a:srgbClr val="0000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i="1" kern="1200">
        <a:solidFill>
          <a:srgbClr val="0000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i="1" kern="1200">
        <a:solidFill>
          <a:srgbClr val="0000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73258" autoAdjust="0"/>
  </p:normalViewPr>
  <p:slideViewPr>
    <p:cSldViewPr>
      <p:cViewPr varScale="1">
        <p:scale>
          <a:sx n="71" d="100"/>
          <a:sy n="71" d="100"/>
        </p:scale>
        <p:origin x="53" y="41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 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solidFill>
                  <a:schemeClr val="tx1"/>
                </a:solidFill>
              </a:defRPr>
            </a:lvl1pPr>
          </a:lstStyle>
          <a:p>
            <a:fld id="{05790411-5673-4A55-BA26-B00AB95F40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16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90411-5673-4A55-BA26-B00AB95F401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66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W:\Clients\Intel\PRODUCTION\2012_13_Production\ASSETS_LOGOS_2012-13\Assets_Complete_2012-13\ PEEL AWAY\Intel_Peels\Intel_Peels_RGB\Peel_rgb_png\peel_rt_btm_drkBlue_rgb_216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254875" y="5394325"/>
            <a:ext cx="18923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\\.psf\Home\Desktop\IntelLookInsideCLEAR_WHT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45397"/>
            <a:ext cx="2049462" cy="57467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2055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13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\\.psf\Home\Desktop\NewIntelFooter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1" y="185738"/>
            <a:ext cx="914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382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-304800" y="6586251"/>
            <a:ext cx="609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 sz="900" b="1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i="1" kern="120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i="1" kern="120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i="1" kern="120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i="1" kern="120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i="1" kern="120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i="1" kern="120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i="1" kern="120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i="1" kern="120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rgbClr val="FFFF00"/>
                </a:solidFill>
              </a:rPr>
              <a:t>IXPUG15 Berkeley Workshop</a:t>
            </a:r>
            <a:r>
              <a:rPr lang="en-US" baseline="0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Submission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8686800" y="64770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9124EA5-C5F5-4B82-B837-74E2D5BE30EA}" type="slidenum">
              <a:rPr lang="en-US" smtClean="0">
                <a:solidFill>
                  <a:srgbClr val="FFFF00"/>
                </a:solidFill>
              </a:rPr>
              <a:t>‹#›</a:t>
            </a:fld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29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SzPct val="70000"/>
        <a:buFont typeface="Wingdings" panose="05000000000000000000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900"/>
        </a:buClr>
        <a:buSzPct val="65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009900"/>
        </a:buClr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009900"/>
        </a:buClr>
        <a:buChar char="•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009900"/>
        </a:buClr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009900"/>
        </a:buClr>
        <a:buChar char="•"/>
        <a:defRPr sz="14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009900"/>
        </a:buClr>
        <a:buChar char="•"/>
        <a:defRPr sz="14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009900"/>
        </a:buClr>
        <a:buChar char="•"/>
        <a:defRPr sz="14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009900"/>
        </a:buClr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&lt;Title&gt;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&lt;presenter name&gt;</a:t>
            </a:r>
          </a:p>
          <a:p>
            <a:r>
              <a:rPr lang="en-US" sz="2000" dirty="0" smtClean="0"/>
              <a:t>&lt;presenter title&gt;</a:t>
            </a:r>
          </a:p>
          <a:p>
            <a:r>
              <a:rPr lang="en-US" sz="2000" dirty="0" smtClean="0"/>
              <a:t>&lt;affiliation – seeking institutional diversity&gt;</a:t>
            </a:r>
          </a:p>
          <a:p>
            <a:r>
              <a:rPr lang="en-US" sz="2000" dirty="0" smtClean="0"/>
              <a:t>&lt;location – seeking geo diversity&gt;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82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unique about my tuning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915400" cy="4953000"/>
          </a:xfrm>
        </p:spPr>
        <p:txBody>
          <a:bodyPr/>
          <a:lstStyle/>
          <a:p>
            <a:r>
              <a:rPr lang="en-US" dirty="0" smtClean="0"/>
              <a:t>&lt;App name, brief description&gt;</a:t>
            </a:r>
          </a:p>
          <a:p>
            <a:r>
              <a:rPr lang="en-US" dirty="0" smtClean="0"/>
              <a:t>&lt;Application domain – seeking diversity&gt;</a:t>
            </a:r>
          </a:p>
          <a:p>
            <a:r>
              <a:rPr lang="en-US" dirty="0" smtClean="0"/>
              <a:t>&lt;Execution mode: native, offloaded, symmetric MPI, cluster&gt;</a:t>
            </a:r>
          </a:p>
          <a:p>
            <a:r>
              <a:rPr lang="en-US" dirty="0" smtClean="0"/>
              <a:t>&lt;Tools used for development, analysis and debugging – seeking diversity of experiences and tools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&lt;Alignment with vectorization effectiveness and/or memory tuning&gt;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87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&lt;Compelling performance: with vs. without MIC&gt;</a:t>
            </a:r>
          </a:p>
          <a:p>
            <a:r>
              <a:rPr lang="en-US" dirty="0" smtClean="0"/>
              <a:t>&lt;Competitive performance, if available&gt;</a:t>
            </a:r>
          </a:p>
          <a:p>
            <a:r>
              <a:rPr lang="en-US" dirty="0" smtClean="0"/>
              <a:t>&lt;How much each of original host code and code with MIC was sped up (e.g. Xeon 1.3x, MIC 2.2x)&gt;</a:t>
            </a:r>
          </a:p>
          <a:p>
            <a:r>
              <a:rPr lang="en-US" dirty="0" smtClean="0"/>
              <a:t>&lt;List of optimizations that yielded perf improvements, how much each gave (order dependent), why I thought that’d help, and how generalizable I think such optimization is&gt;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94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&lt;What </a:t>
            </a:r>
            <a:r>
              <a:rPr lang="en-US" dirty="0" smtClean="0"/>
              <a:t>we </a:t>
            </a:r>
            <a:r>
              <a:rPr lang="en-US" dirty="0" smtClean="0"/>
              <a:t>learned&gt;</a:t>
            </a:r>
          </a:p>
          <a:p>
            <a:r>
              <a:rPr lang="en-US" dirty="0" smtClean="0"/>
              <a:t>&lt;What </a:t>
            </a:r>
            <a:r>
              <a:rPr lang="en-US" dirty="0" smtClean="0"/>
              <a:t>we </a:t>
            </a:r>
            <a:r>
              <a:rPr lang="en-US" dirty="0" smtClean="0"/>
              <a:t>recommend and how </a:t>
            </a:r>
            <a:r>
              <a:rPr lang="en-US" dirty="0" smtClean="0"/>
              <a:t>we </a:t>
            </a:r>
            <a:r>
              <a:rPr lang="en-US" dirty="0" smtClean="0"/>
              <a:t>would have done it differently&gt;</a:t>
            </a:r>
          </a:p>
          <a:p>
            <a:r>
              <a:rPr lang="en-US" dirty="0" smtClean="0"/>
              <a:t>&lt;Which tools and optimizations were most useful and why?</a:t>
            </a:r>
          </a:p>
          <a:p>
            <a:r>
              <a:rPr lang="en-US" dirty="0" smtClean="0"/>
              <a:t>&lt;Biggest surprises&gt;</a:t>
            </a:r>
          </a:p>
          <a:p>
            <a:r>
              <a:rPr lang="en-US" dirty="0" smtClean="0"/>
              <a:t>&lt;Key remaining </a:t>
            </a:r>
            <a:r>
              <a:rPr lang="en-US" dirty="0" smtClean="0"/>
              <a:t>challenges, where we might want help&gt;</a:t>
            </a:r>
            <a:endParaRPr lang="en-US" dirty="0" smtClean="0"/>
          </a:p>
          <a:p>
            <a:r>
              <a:rPr lang="en-US" dirty="0" smtClean="0"/>
              <a:t>&lt;Questions </a:t>
            </a:r>
            <a:r>
              <a:rPr lang="en-US" dirty="0" smtClean="0"/>
              <a:t>we’d </a:t>
            </a:r>
            <a:r>
              <a:rPr lang="en-US" dirty="0" smtClean="0"/>
              <a:t>like to raise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&lt;Who we’re thinking of collaborating with&gt;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45127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1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1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0DDD7EAE-875D-4724-AE24-8145B9D9A4BF}" vid="{671C1520-8C17-46C3-8444-2A8C2E89DA2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173</TotalTime>
  <Words>219</Words>
  <Application>Microsoft Office PowerPoint</Application>
  <PresentationFormat>On-screen Show (4:3)</PresentationFormat>
  <Paragraphs>25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Tahoma</vt:lpstr>
      <vt:lpstr>Wingdings</vt:lpstr>
      <vt:lpstr>1_blank</vt:lpstr>
      <vt:lpstr>&lt;Title&gt;</vt:lpstr>
      <vt:lpstr>What’s unique about my tuning work</vt:lpstr>
      <vt:lpstr>Performance</vt:lpstr>
      <vt:lpstr>Insights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Newburn, Chris</dc:creator>
  <cp:lastModifiedBy>Newburn, Chris</cp:lastModifiedBy>
  <cp:revision>16</cp:revision>
  <dcterms:created xsi:type="dcterms:W3CDTF">2014-10-09T20:36:43Z</dcterms:created>
  <dcterms:modified xsi:type="dcterms:W3CDTF">2015-08-19T17:31:25Z</dcterms:modified>
</cp:coreProperties>
</file>